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22.xml" ContentType="application/vnd.openxmlformats-officedocument.drawingml.diagramData+xml"/>
  <Override PartName="/ppt/diagrams/data21.xml" ContentType="application/vnd.openxmlformats-officedocument.drawingml.diagramData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20.xml" ContentType="application/vnd.openxmlformats-officedocument.drawingml.diagramData+xml"/>
  <Override PartName="/ppt/diagrams/data19.xml" ContentType="application/vnd.openxmlformats-officedocument.drawingml.diagramData+xml"/>
  <Override PartName="/ppt/diagrams/data18.xml" ContentType="application/vnd.openxmlformats-officedocument.drawingml.diagramData+xml"/>
  <Override PartName="/ppt/diagrams/data17.xml" ContentType="application/vnd.openxmlformats-officedocument.drawingml.diagramData+xml"/>
  <Override PartName="/ppt/diagrams/data16.xml" ContentType="application/vnd.openxmlformats-officedocument.drawingml.diagramData+xml"/>
  <Override PartName="/ppt/diagrams/data15.xml" ContentType="application/vnd.openxmlformats-officedocument.drawingml.diagramData+xml"/>
  <Override PartName="/ppt/diagrams/data1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1.xml" ContentType="application/vnd.openxmlformats-officedocument.presentationml.slide+xml"/>
  <Override PartName="/ppt/slides/slide49.xml" ContentType="application/vnd.openxmlformats-officedocument.presentationml.slide+xml"/>
  <Override PartName="/ppt/slides/slide53.xml" ContentType="application/vnd.openxmlformats-officedocument.presentationml.slide+xml"/>
  <Override PartName="/ppt/slides/slide4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8.xml" ContentType="application/vnd.openxmlformats-officedocument.presentationml.slide+xml"/>
  <Override PartName="/ppt/slides/slide43.xml" ContentType="application/vnd.openxmlformats-officedocument.presentationml.slide+xml"/>
  <Override PartName="/ppt/slides/slide46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layout8.xml" ContentType="application/vnd.openxmlformats-officedocument.drawingml.diagramLayout+xml"/>
  <Override PartName="/ppt/diagrams/colors7.xml" ContentType="application/vnd.openxmlformats-officedocument.drawingml.diagramColors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diagrams/quickStyle7.xml" ContentType="application/vnd.openxmlformats-officedocument.drawingml.diagramStyle+xml"/>
  <Override PartName="/ppt/diagrams/layout4.xml" ContentType="application/vnd.openxmlformats-officedocument.drawingml.diagramLayout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5.xml" ContentType="application/vnd.openxmlformats-officedocument.drawingml.diagramLayout+xml"/>
  <Override PartName="/ppt/diagrams/colors10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7.xml" ContentType="application/vnd.ms-office.drawingml.diagramDrawing+xml"/>
  <Override PartName="/ppt/diagrams/colors17.xml" ContentType="application/vnd.openxmlformats-officedocument.drawingml.diagramColors+xml"/>
  <Override PartName="/ppt/diagrams/quickStyle17.xml" ContentType="application/vnd.openxmlformats-officedocument.drawingml.diagramStyle+xml"/>
  <Override PartName="/ppt/diagrams/layout17.xml" ContentType="application/vnd.openxmlformats-officedocument.drawingml.diagramLayout+xml"/>
  <Override PartName="/ppt/diagrams/drawing16.xml" ContentType="application/vnd.ms-office.drawingml.diagramDrawing+xml"/>
  <Override PartName="/ppt/diagrams/colors16.xml" ContentType="application/vnd.openxmlformats-officedocument.drawingml.diagramColors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9.xml" ContentType="application/vnd.openxmlformats-officedocument.drawingml.diagramColors+xml"/>
  <Override PartName="/ppt/diagrams/quickStyle19.xml" ContentType="application/vnd.openxmlformats-officedocument.drawingml.diagramStyle+xml"/>
  <Override PartName="/ppt/diagrams/layout19.xml" ContentType="application/vnd.openxmlformats-officedocument.drawingml.diagramLayout+xml"/>
  <Override PartName="/ppt/diagrams/drawing18.xml" ContentType="application/vnd.ms-office.drawingml.diagramDrawing+xml"/>
  <Override PartName="/ppt/diagrams/colors18.xml" ContentType="application/vnd.openxmlformats-officedocument.drawingml.diagramColors+xml"/>
  <Override PartName="/ppt/diagrams/quickStyle16.xml" ContentType="application/vnd.openxmlformats-officedocument.drawingml.diagramStyle+xml"/>
  <Override PartName="/ppt/diagrams/layout16.xml" ContentType="application/vnd.openxmlformats-officedocument.drawingml.diagramLayout+xml"/>
  <Override PartName="/ppt/diagrams/layout13.xml" ContentType="application/vnd.openxmlformats-officedocument.drawingml.diagramLayout+xml"/>
  <Override PartName="/ppt/diagrams/drawing14.xml" ContentType="application/vnd.ms-office.drawingml.diagramDrawing+xml"/>
  <Override PartName="/ppt/diagrams/colors14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4.xml" ContentType="application/vnd.openxmlformats-officedocument.drawingml.diagramLayout+xml"/>
  <Override PartName="/ppt/diagrams/colors13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5.xml" ContentType="application/vnd.ms-office.drawingml.diagramDrawing+xml"/>
  <Override PartName="/ppt/diagrams/colors15.xml" ContentType="application/vnd.openxmlformats-officedocument.drawingml.diagramColors+xml"/>
  <Override PartName="/ppt/diagrams/quickStyle15.xml" ContentType="application/vnd.openxmlformats-officedocument.drawingml.diagramStyle+xml"/>
  <Override PartName="/ppt/diagrams/layout15.xml" ContentType="application/vnd.openxmlformats-officedocument.drawingml.diagramLayout+xml"/>
  <Override PartName="/ppt/diagrams/drawing19.xml" ContentType="application/vnd.ms-office.drawingml.diagramDrawing+xml"/>
  <Override PartName="/ppt/diagrams/layout20.xml" ContentType="application/vnd.openxmlformats-officedocument.drawingml.diagramLayout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drawing12.xml" ContentType="application/vnd.ms-office.drawingml.diagramDrawing+xml"/>
  <Override PartName="/ppt/diagrams/drawing11.xml" ContentType="application/vnd.ms-office.drawingml.diagramDrawing+xml"/>
  <Override PartName="/ppt/diagrams/colors11.xml" ContentType="application/vnd.openxmlformats-officedocument.drawingml.diagramColors+xml"/>
  <Override PartName="/ppt/diagrams/drawing13.xml" ContentType="application/vnd.ms-office.drawingml.diagramDrawing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layout10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1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1.xml" ContentType="application/vnd.openxmlformats-officedocument.drawingml.diagramLayout+xml"/>
  <Override PartName="/ppt/diagrams/drawing20.xml" ContentType="application/vnd.ms-office.drawingml.diagramDrawing+xml"/>
  <Override PartName="/ppt/diagrams/colors20.xml" ContentType="application/vnd.openxmlformats-officedocument.drawingml.diagramColors+xml"/>
  <Override PartName="/ppt/theme/theme1.xml" ContentType="application/vnd.openxmlformats-officedocument.theme+xml"/>
  <Override PartName="/ppt/diagrams/quickStyle22.xml" ContentType="application/vnd.openxmlformats-officedocument.drawingml.diagramStyle+xml"/>
  <Override PartName="/ppt/diagrams/layout22.xml" ContentType="application/vnd.openxmlformats-officedocument.drawingml.diagramLayout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  <p:sldMasterId id="2147484081" r:id="rId2"/>
  </p:sldMasterIdLst>
  <p:notesMasterIdLst>
    <p:notesMasterId r:id="rId61"/>
  </p:notesMasterIdLst>
  <p:sldIdLst>
    <p:sldId id="410" r:id="rId3"/>
    <p:sldId id="439" r:id="rId4"/>
    <p:sldId id="489" r:id="rId5"/>
    <p:sldId id="440" r:id="rId6"/>
    <p:sldId id="441" r:id="rId7"/>
    <p:sldId id="467" r:id="rId8"/>
    <p:sldId id="438" r:id="rId9"/>
    <p:sldId id="443" r:id="rId10"/>
    <p:sldId id="418" r:id="rId11"/>
    <p:sldId id="444" r:id="rId12"/>
    <p:sldId id="498" r:id="rId13"/>
    <p:sldId id="499" r:id="rId14"/>
    <p:sldId id="500" r:id="rId15"/>
    <p:sldId id="446" r:id="rId16"/>
    <p:sldId id="482" r:id="rId17"/>
    <p:sldId id="447" r:id="rId18"/>
    <p:sldId id="448" r:id="rId19"/>
    <p:sldId id="449" r:id="rId20"/>
    <p:sldId id="491" r:id="rId21"/>
    <p:sldId id="483" r:id="rId22"/>
    <p:sldId id="450" r:id="rId23"/>
    <p:sldId id="490" r:id="rId24"/>
    <p:sldId id="463" r:id="rId25"/>
    <p:sldId id="464" r:id="rId26"/>
    <p:sldId id="451" r:id="rId27"/>
    <p:sldId id="453" r:id="rId28"/>
    <p:sldId id="454" r:id="rId29"/>
    <p:sldId id="495" r:id="rId30"/>
    <p:sldId id="496" r:id="rId31"/>
    <p:sldId id="455" r:id="rId32"/>
    <p:sldId id="456" r:id="rId33"/>
    <p:sldId id="457" r:id="rId34"/>
    <p:sldId id="458" r:id="rId35"/>
    <p:sldId id="484" r:id="rId36"/>
    <p:sldId id="459" r:id="rId37"/>
    <p:sldId id="460" r:id="rId38"/>
    <p:sldId id="461" r:id="rId39"/>
    <p:sldId id="462" r:id="rId40"/>
    <p:sldId id="465" r:id="rId41"/>
    <p:sldId id="492" r:id="rId42"/>
    <p:sldId id="497" r:id="rId43"/>
    <p:sldId id="479" r:id="rId44"/>
    <p:sldId id="466" r:id="rId45"/>
    <p:sldId id="468" r:id="rId46"/>
    <p:sldId id="485" r:id="rId47"/>
    <p:sldId id="470" r:id="rId48"/>
    <p:sldId id="469" r:id="rId49"/>
    <p:sldId id="486" r:id="rId50"/>
    <p:sldId id="474" r:id="rId51"/>
    <p:sldId id="473" r:id="rId52"/>
    <p:sldId id="480" r:id="rId53"/>
    <p:sldId id="487" r:id="rId54"/>
    <p:sldId id="475" r:id="rId55"/>
    <p:sldId id="476" r:id="rId56"/>
    <p:sldId id="488" r:id="rId57"/>
    <p:sldId id="477" r:id="rId58"/>
    <p:sldId id="478" r:id="rId59"/>
    <p:sldId id="407" r:id="rId6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4B20C"/>
    <a:srgbClr val="0033CC"/>
    <a:srgbClr val="3366CC"/>
    <a:srgbClr val="0066FF"/>
    <a:srgbClr val="66CCFF"/>
    <a:srgbClr val="FFFFCC"/>
    <a:srgbClr val="66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4056" y="-3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68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customXml" Target="../customXml/item1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customXml" Target="../customXml/item2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29983-40B1-4B3E-AE87-CE5449D78559}" type="doc">
      <dgm:prSet loTypeId="urn:microsoft.com/office/officeart/2005/8/layout/list1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tr-TR"/>
        </a:p>
      </dgm:t>
    </dgm:pt>
    <dgm:pt modelId="{405B8204-B8B7-404A-AC75-BC7F21080F65}">
      <dgm:prSet/>
      <dgm:spPr/>
      <dgm:t>
        <a:bodyPr/>
        <a:lstStyle/>
        <a:p>
          <a:pPr rtl="0"/>
          <a:r>
            <a:rPr lang="tr-TR" smtClean="0"/>
            <a:t>BİLGİ ve İLETİŞİM GENEL</a:t>
          </a:r>
          <a:endParaRPr lang="tr-TR"/>
        </a:p>
      </dgm:t>
    </dgm:pt>
    <dgm:pt modelId="{48CA4455-7E79-409B-8738-3444963D7715}" type="parTrans" cxnId="{9A0A7725-EE04-4593-8A40-080B3ED6124E}">
      <dgm:prSet/>
      <dgm:spPr/>
      <dgm:t>
        <a:bodyPr/>
        <a:lstStyle/>
        <a:p>
          <a:endParaRPr lang="tr-TR"/>
        </a:p>
      </dgm:t>
    </dgm:pt>
    <dgm:pt modelId="{26BCC5BF-3CA7-4D4F-9460-FBCFBA7F8312}" type="sibTrans" cxnId="{9A0A7725-EE04-4593-8A40-080B3ED6124E}">
      <dgm:prSet/>
      <dgm:spPr/>
      <dgm:t>
        <a:bodyPr/>
        <a:lstStyle/>
        <a:p>
          <a:endParaRPr lang="tr-TR"/>
        </a:p>
      </dgm:t>
    </dgm:pt>
    <dgm:pt modelId="{EED7A789-86CE-4B64-A94F-13D2D4783171}">
      <dgm:prSet/>
      <dgm:spPr/>
      <dgm:t>
        <a:bodyPr/>
        <a:lstStyle/>
        <a:p>
          <a:pPr rtl="0"/>
          <a:r>
            <a:rPr lang="tr-TR" smtClean="0"/>
            <a:t>E-DEVLET UYGULAMALARI</a:t>
          </a:r>
          <a:endParaRPr lang="tr-TR"/>
        </a:p>
      </dgm:t>
    </dgm:pt>
    <dgm:pt modelId="{5D6C0970-767A-46A4-BAE4-018C0B8D9184}" type="parTrans" cxnId="{F1DC4BE6-4305-41B1-A97B-AA2A225887AD}">
      <dgm:prSet/>
      <dgm:spPr/>
      <dgm:t>
        <a:bodyPr/>
        <a:lstStyle/>
        <a:p>
          <a:endParaRPr lang="tr-TR"/>
        </a:p>
      </dgm:t>
    </dgm:pt>
    <dgm:pt modelId="{2894A10E-8F40-46DA-BF5A-9829C28D71D1}" type="sibTrans" cxnId="{F1DC4BE6-4305-41B1-A97B-AA2A225887AD}">
      <dgm:prSet/>
      <dgm:spPr/>
      <dgm:t>
        <a:bodyPr/>
        <a:lstStyle/>
        <a:p>
          <a:endParaRPr lang="tr-TR"/>
        </a:p>
      </dgm:t>
    </dgm:pt>
    <dgm:pt modelId="{283F4C59-0380-40BB-BE09-B8F20FDF2B6C}">
      <dgm:prSet/>
      <dgm:spPr/>
      <dgm:t>
        <a:bodyPr/>
        <a:lstStyle/>
        <a:p>
          <a:pPr rtl="0"/>
          <a:r>
            <a:rPr lang="tr-TR" dirty="0" smtClean="0"/>
            <a:t>EYLEM PLANINDA BİLGİ VE İLETİŞİM</a:t>
          </a:r>
          <a:endParaRPr lang="tr-TR" dirty="0"/>
        </a:p>
      </dgm:t>
    </dgm:pt>
    <dgm:pt modelId="{6DFCB1CB-8091-4C95-80E2-1E99E8D56A1A}" type="parTrans" cxnId="{AC14D880-8E1C-433C-9B9B-4E04634C5D49}">
      <dgm:prSet/>
      <dgm:spPr/>
      <dgm:t>
        <a:bodyPr/>
        <a:lstStyle/>
        <a:p>
          <a:endParaRPr lang="tr-TR"/>
        </a:p>
      </dgm:t>
    </dgm:pt>
    <dgm:pt modelId="{152D9C90-BC37-4FF3-8DF4-E28C23AE5739}" type="sibTrans" cxnId="{AC14D880-8E1C-433C-9B9B-4E04634C5D49}">
      <dgm:prSet/>
      <dgm:spPr/>
      <dgm:t>
        <a:bodyPr/>
        <a:lstStyle/>
        <a:p>
          <a:endParaRPr lang="tr-TR"/>
        </a:p>
      </dgm:t>
    </dgm:pt>
    <dgm:pt modelId="{9A7344E9-52A3-4915-814F-450562CC6C06}" type="pres">
      <dgm:prSet presAssocID="{7B429983-40B1-4B3E-AE87-CE5449D785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0F4F95D-3C29-4245-896F-AC5C757EC457}" type="pres">
      <dgm:prSet presAssocID="{405B8204-B8B7-404A-AC75-BC7F21080F65}" presName="parentLin" presStyleCnt="0"/>
      <dgm:spPr/>
    </dgm:pt>
    <dgm:pt modelId="{57F92FBE-C990-4D72-9744-DDFE543FBF8A}" type="pres">
      <dgm:prSet presAssocID="{405B8204-B8B7-404A-AC75-BC7F21080F65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3EBB7440-95B5-4823-8842-A84A4B214536}" type="pres">
      <dgm:prSet presAssocID="{405B8204-B8B7-404A-AC75-BC7F21080F6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416048-4226-4AB6-94A6-F51B4C612042}" type="pres">
      <dgm:prSet presAssocID="{405B8204-B8B7-404A-AC75-BC7F21080F65}" presName="negativeSpace" presStyleCnt="0"/>
      <dgm:spPr/>
    </dgm:pt>
    <dgm:pt modelId="{752A6B2E-B4EB-429C-972C-B4DF4FE7736A}" type="pres">
      <dgm:prSet presAssocID="{405B8204-B8B7-404A-AC75-BC7F21080F65}" presName="childText" presStyleLbl="conFgAcc1" presStyleIdx="0" presStyleCnt="3">
        <dgm:presLayoutVars>
          <dgm:bulletEnabled val="1"/>
        </dgm:presLayoutVars>
      </dgm:prSet>
      <dgm:spPr/>
    </dgm:pt>
    <dgm:pt modelId="{1969908E-313B-4E20-948B-6905EAB0F765}" type="pres">
      <dgm:prSet presAssocID="{26BCC5BF-3CA7-4D4F-9460-FBCFBA7F8312}" presName="spaceBetweenRectangles" presStyleCnt="0"/>
      <dgm:spPr/>
    </dgm:pt>
    <dgm:pt modelId="{8529B781-2512-4A42-8875-D5DDA704D540}" type="pres">
      <dgm:prSet presAssocID="{EED7A789-86CE-4B64-A94F-13D2D4783171}" presName="parentLin" presStyleCnt="0"/>
      <dgm:spPr/>
    </dgm:pt>
    <dgm:pt modelId="{76A527BF-C0C1-4C16-9383-034EF6F49028}" type="pres">
      <dgm:prSet presAssocID="{EED7A789-86CE-4B64-A94F-13D2D4783171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79AF8366-C260-4561-A620-2D90C746172A}" type="pres">
      <dgm:prSet presAssocID="{EED7A789-86CE-4B64-A94F-13D2D478317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B5CC21-62C6-4157-89C0-769F35E5A673}" type="pres">
      <dgm:prSet presAssocID="{EED7A789-86CE-4B64-A94F-13D2D4783171}" presName="negativeSpace" presStyleCnt="0"/>
      <dgm:spPr/>
    </dgm:pt>
    <dgm:pt modelId="{793DE9A0-C263-4B7D-9E96-B6A6C8F8895B}" type="pres">
      <dgm:prSet presAssocID="{EED7A789-86CE-4B64-A94F-13D2D4783171}" presName="childText" presStyleLbl="conFgAcc1" presStyleIdx="1" presStyleCnt="3">
        <dgm:presLayoutVars>
          <dgm:bulletEnabled val="1"/>
        </dgm:presLayoutVars>
      </dgm:prSet>
      <dgm:spPr/>
    </dgm:pt>
    <dgm:pt modelId="{42F3BEC6-E76D-4A70-B70F-4B06FE820205}" type="pres">
      <dgm:prSet presAssocID="{2894A10E-8F40-46DA-BF5A-9829C28D71D1}" presName="spaceBetweenRectangles" presStyleCnt="0"/>
      <dgm:spPr/>
    </dgm:pt>
    <dgm:pt modelId="{2378959B-4B4C-46EC-93CE-E171107818B5}" type="pres">
      <dgm:prSet presAssocID="{283F4C59-0380-40BB-BE09-B8F20FDF2B6C}" presName="parentLin" presStyleCnt="0"/>
      <dgm:spPr/>
    </dgm:pt>
    <dgm:pt modelId="{2C506FF1-F805-419C-B3EC-C8B37DDED2EA}" type="pres">
      <dgm:prSet presAssocID="{283F4C59-0380-40BB-BE09-B8F20FDF2B6C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EAEA77D1-898C-4885-854F-D533F7CC9589}" type="pres">
      <dgm:prSet presAssocID="{283F4C59-0380-40BB-BE09-B8F20FDF2B6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20800D-2602-4F9C-974F-9245BF762B10}" type="pres">
      <dgm:prSet presAssocID="{283F4C59-0380-40BB-BE09-B8F20FDF2B6C}" presName="negativeSpace" presStyleCnt="0"/>
      <dgm:spPr/>
    </dgm:pt>
    <dgm:pt modelId="{87853283-BCDC-46F1-9160-6FBD1B9AA8B2}" type="pres">
      <dgm:prSet presAssocID="{283F4C59-0380-40BB-BE09-B8F20FDF2B6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5D6DC87-10F0-4992-90CC-01B4D5BC4FE8}" type="presOf" srcId="{405B8204-B8B7-404A-AC75-BC7F21080F65}" destId="{57F92FBE-C990-4D72-9744-DDFE543FBF8A}" srcOrd="0" destOrd="0" presId="urn:microsoft.com/office/officeart/2005/8/layout/list1"/>
    <dgm:cxn modelId="{431FDAEA-885D-439D-9EF4-0A7F35CBCFF1}" type="presOf" srcId="{7B429983-40B1-4B3E-AE87-CE5449D78559}" destId="{9A7344E9-52A3-4915-814F-450562CC6C06}" srcOrd="0" destOrd="0" presId="urn:microsoft.com/office/officeart/2005/8/layout/list1"/>
    <dgm:cxn modelId="{1F42F75C-F92B-4739-A741-CA484C18818A}" type="presOf" srcId="{EED7A789-86CE-4B64-A94F-13D2D4783171}" destId="{76A527BF-C0C1-4C16-9383-034EF6F49028}" srcOrd="0" destOrd="0" presId="urn:microsoft.com/office/officeart/2005/8/layout/list1"/>
    <dgm:cxn modelId="{9C850ABE-FE06-4420-9675-CB046C0D9A1D}" type="presOf" srcId="{283F4C59-0380-40BB-BE09-B8F20FDF2B6C}" destId="{2C506FF1-F805-419C-B3EC-C8B37DDED2EA}" srcOrd="0" destOrd="0" presId="urn:microsoft.com/office/officeart/2005/8/layout/list1"/>
    <dgm:cxn modelId="{AC14D880-8E1C-433C-9B9B-4E04634C5D49}" srcId="{7B429983-40B1-4B3E-AE87-CE5449D78559}" destId="{283F4C59-0380-40BB-BE09-B8F20FDF2B6C}" srcOrd="2" destOrd="0" parTransId="{6DFCB1CB-8091-4C95-80E2-1E99E8D56A1A}" sibTransId="{152D9C90-BC37-4FF3-8DF4-E28C23AE5739}"/>
    <dgm:cxn modelId="{910D89E7-21F0-42AF-ADD2-15EABD7FF211}" type="presOf" srcId="{EED7A789-86CE-4B64-A94F-13D2D4783171}" destId="{79AF8366-C260-4561-A620-2D90C746172A}" srcOrd="1" destOrd="0" presId="urn:microsoft.com/office/officeart/2005/8/layout/list1"/>
    <dgm:cxn modelId="{9A0A7725-EE04-4593-8A40-080B3ED6124E}" srcId="{7B429983-40B1-4B3E-AE87-CE5449D78559}" destId="{405B8204-B8B7-404A-AC75-BC7F21080F65}" srcOrd="0" destOrd="0" parTransId="{48CA4455-7E79-409B-8738-3444963D7715}" sibTransId="{26BCC5BF-3CA7-4D4F-9460-FBCFBA7F8312}"/>
    <dgm:cxn modelId="{E1381C56-8E3F-4CDF-8D25-45BBF8748B72}" type="presOf" srcId="{283F4C59-0380-40BB-BE09-B8F20FDF2B6C}" destId="{EAEA77D1-898C-4885-854F-D533F7CC9589}" srcOrd="1" destOrd="0" presId="urn:microsoft.com/office/officeart/2005/8/layout/list1"/>
    <dgm:cxn modelId="{904EE28C-F5E1-4997-8645-CA996E4F33AD}" type="presOf" srcId="{405B8204-B8B7-404A-AC75-BC7F21080F65}" destId="{3EBB7440-95B5-4823-8842-A84A4B214536}" srcOrd="1" destOrd="0" presId="urn:microsoft.com/office/officeart/2005/8/layout/list1"/>
    <dgm:cxn modelId="{F1DC4BE6-4305-41B1-A97B-AA2A225887AD}" srcId="{7B429983-40B1-4B3E-AE87-CE5449D78559}" destId="{EED7A789-86CE-4B64-A94F-13D2D4783171}" srcOrd="1" destOrd="0" parTransId="{5D6C0970-767A-46A4-BAE4-018C0B8D9184}" sibTransId="{2894A10E-8F40-46DA-BF5A-9829C28D71D1}"/>
    <dgm:cxn modelId="{16C373C9-3269-4EDB-9B79-604A1915FADE}" type="presParOf" srcId="{9A7344E9-52A3-4915-814F-450562CC6C06}" destId="{60F4F95D-3C29-4245-896F-AC5C757EC457}" srcOrd="0" destOrd="0" presId="urn:microsoft.com/office/officeart/2005/8/layout/list1"/>
    <dgm:cxn modelId="{5332594F-2D7E-4990-AFD3-4DC08A9D61C6}" type="presParOf" srcId="{60F4F95D-3C29-4245-896F-AC5C757EC457}" destId="{57F92FBE-C990-4D72-9744-DDFE543FBF8A}" srcOrd="0" destOrd="0" presId="urn:microsoft.com/office/officeart/2005/8/layout/list1"/>
    <dgm:cxn modelId="{0198FE3D-057F-47EE-965C-7EA7A27EFB78}" type="presParOf" srcId="{60F4F95D-3C29-4245-896F-AC5C757EC457}" destId="{3EBB7440-95B5-4823-8842-A84A4B214536}" srcOrd="1" destOrd="0" presId="urn:microsoft.com/office/officeart/2005/8/layout/list1"/>
    <dgm:cxn modelId="{AF81019C-DF52-4B17-B0CC-CCBF9B9446FE}" type="presParOf" srcId="{9A7344E9-52A3-4915-814F-450562CC6C06}" destId="{D1416048-4226-4AB6-94A6-F51B4C612042}" srcOrd="1" destOrd="0" presId="urn:microsoft.com/office/officeart/2005/8/layout/list1"/>
    <dgm:cxn modelId="{C79000AB-3FF0-4ED5-A9B7-88931D3AC1DD}" type="presParOf" srcId="{9A7344E9-52A3-4915-814F-450562CC6C06}" destId="{752A6B2E-B4EB-429C-972C-B4DF4FE7736A}" srcOrd="2" destOrd="0" presId="urn:microsoft.com/office/officeart/2005/8/layout/list1"/>
    <dgm:cxn modelId="{CDAE61F7-506E-4C00-8D47-04F6920AA27D}" type="presParOf" srcId="{9A7344E9-52A3-4915-814F-450562CC6C06}" destId="{1969908E-313B-4E20-948B-6905EAB0F765}" srcOrd="3" destOrd="0" presId="urn:microsoft.com/office/officeart/2005/8/layout/list1"/>
    <dgm:cxn modelId="{2DE91178-A8FF-4ABC-827A-4A3239BE4523}" type="presParOf" srcId="{9A7344E9-52A3-4915-814F-450562CC6C06}" destId="{8529B781-2512-4A42-8875-D5DDA704D540}" srcOrd="4" destOrd="0" presId="urn:microsoft.com/office/officeart/2005/8/layout/list1"/>
    <dgm:cxn modelId="{75AE074E-5749-43B1-A4CD-FACF726451B7}" type="presParOf" srcId="{8529B781-2512-4A42-8875-D5DDA704D540}" destId="{76A527BF-C0C1-4C16-9383-034EF6F49028}" srcOrd="0" destOrd="0" presId="urn:microsoft.com/office/officeart/2005/8/layout/list1"/>
    <dgm:cxn modelId="{ACB60AEE-A6A3-4709-9B66-77541024C465}" type="presParOf" srcId="{8529B781-2512-4A42-8875-D5DDA704D540}" destId="{79AF8366-C260-4561-A620-2D90C746172A}" srcOrd="1" destOrd="0" presId="urn:microsoft.com/office/officeart/2005/8/layout/list1"/>
    <dgm:cxn modelId="{EC52C851-D35E-49A4-8EFF-17028E6B9B1A}" type="presParOf" srcId="{9A7344E9-52A3-4915-814F-450562CC6C06}" destId="{A2B5CC21-62C6-4157-89C0-769F35E5A673}" srcOrd="5" destOrd="0" presId="urn:microsoft.com/office/officeart/2005/8/layout/list1"/>
    <dgm:cxn modelId="{89504B52-2410-46FC-99A8-F9F0AE5FDF56}" type="presParOf" srcId="{9A7344E9-52A3-4915-814F-450562CC6C06}" destId="{793DE9A0-C263-4B7D-9E96-B6A6C8F8895B}" srcOrd="6" destOrd="0" presId="urn:microsoft.com/office/officeart/2005/8/layout/list1"/>
    <dgm:cxn modelId="{82855F24-80E7-4703-B6BB-966AA553D18B}" type="presParOf" srcId="{9A7344E9-52A3-4915-814F-450562CC6C06}" destId="{42F3BEC6-E76D-4A70-B70F-4B06FE820205}" srcOrd="7" destOrd="0" presId="urn:microsoft.com/office/officeart/2005/8/layout/list1"/>
    <dgm:cxn modelId="{889642AA-AE17-4EFB-B6D4-E8C15A475526}" type="presParOf" srcId="{9A7344E9-52A3-4915-814F-450562CC6C06}" destId="{2378959B-4B4C-46EC-93CE-E171107818B5}" srcOrd="8" destOrd="0" presId="urn:microsoft.com/office/officeart/2005/8/layout/list1"/>
    <dgm:cxn modelId="{26F662E3-520F-4614-8EDB-02819C04A16A}" type="presParOf" srcId="{2378959B-4B4C-46EC-93CE-E171107818B5}" destId="{2C506FF1-F805-419C-B3EC-C8B37DDED2EA}" srcOrd="0" destOrd="0" presId="urn:microsoft.com/office/officeart/2005/8/layout/list1"/>
    <dgm:cxn modelId="{D2C6EEC3-CF3F-43D1-A792-5147515AF966}" type="presParOf" srcId="{2378959B-4B4C-46EC-93CE-E171107818B5}" destId="{EAEA77D1-898C-4885-854F-D533F7CC9589}" srcOrd="1" destOrd="0" presId="urn:microsoft.com/office/officeart/2005/8/layout/list1"/>
    <dgm:cxn modelId="{C875F8E2-47B7-4B3E-806A-EF03B534DD1B}" type="presParOf" srcId="{9A7344E9-52A3-4915-814F-450562CC6C06}" destId="{DB20800D-2602-4F9C-974F-9245BF762B10}" srcOrd="9" destOrd="0" presId="urn:microsoft.com/office/officeart/2005/8/layout/list1"/>
    <dgm:cxn modelId="{77A26C7E-256C-46B7-81F7-B42CC92B5585}" type="presParOf" srcId="{9A7344E9-52A3-4915-814F-450562CC6C06}" destId="{87853283-BCDC-46F1-9160-6FBD1B9AA8B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8C463E-6EC8-410B-B09B-6E07C8D1577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0FE64D81-816F-4ADB-A560-9E8BC431B780}">
      <dgm:prSet/>
      <dgm:spPr/>
      <dgm:t>
        <a:bodyPr/>
        <a:lstStyle/>
        <a:p>
          <a:pPr rtl="0"/>
          <a:r>
            <a:rPr lang="tr-TR" dirty="0" smtClean="0"/>
            <a:t>Devlet Teşkilatı Merkezi Kayıt Sistemi </a:t>
          </a:r>
          <a:r>
            <a:rPr lang="tr-TR" b="1" dirty="0" smtClean="0">
              <a:solidFill>
                <a:srgbClr val="F4B20C"/>
              </a:solidFill>
            </a:rPr>
            <a:t>(DETSİS)</a:t>
          </a:r>
          <a:endParaRPr lang="tr-TR" b="1" dirty="0">
            <a:solidFill>
              <a:srgbClr val="F4B20C"/>
            </a:solidFill>
          </a:endParaRPr>
        </a:p>
      </dgm:t>
    </dgm:pt>
    <dgm:pt modelId="{7DE84CE7-230F-4126-A6B6-E2265E3898BB}" type="parTrans" cxnId="{A53B9BA7-2154-4760-A75F-17319EEEE9A4}">
      <dgm:prSet/>
      <dgm:spPr/>
      <dgm:t>
        <a:bodyPr/>
        <a:lstStyle/>
        <a:p>
          <a:endParaRPr lang="tr-TR"/>
        </a:p>
      </dgm:t>
    </dgm:pt>
    <dgm:pt modelId="{F5721D0B-5102-4E5E-85F4-D1DE99EC5D1F}" type="sibTrans" cxnId="{A53B9BA7-2154-4760-A75F-17319EEEE9A4}">
      <dgm:prSet/>
      <dgm:spPr/>
      <dgm:t>
        <a:bodyPr/>
        <a:lstStyle/>
        <a:p>
          <a:endParaRPr lang="tr-TR"/>
        </a:p>
      </dgm:t>
    </dgm:pt>
    <dgm:pt modelId="{59AEABB7-8463-41A3-8069-A4BCB5B27AEF}">
      <dgm:prSet/>
      <dgm:spPr/>
      <dgm:t>
        <a:bodyPr/>
        <a:lstStyle/>
        <a:p>
          <a:pPr rtl="0"/>
          <a:r>
            <a:rPr lang="tr-TR" dirty="0" smtClean="0"/>
            <a:t>Hizmet Envanteri Yönetim Sistemi </a:t>
          </a:r>
          <a:r>
            <a:rPr lang="tr-TR" b="1" dirty="0" smtClean="0">
              <a:solidFill>
                <a:srgbClr val="F4B20C"/>
              </a:solidFill>
            </a:rPr>
            <a:t>(HEYS)</a:t>
          </a:r>
          <a:endParaRPr lang="tr-TR" b="1" dirty="0">
            <a:solidFill>
              <a:srgbClr val="F4B20C"/>
            </a:solidFill>
          </a:endParaRPr>
        </a:p>
      </dgm:t>
    </dgm:pt>
    <dgm:pt modelId="{2FD69224-5812-44F7-983C-024C71A9673C}" type="parTrans" cxnId="{2C6EBA1C-79A0-46EB-B65E-AB8A5460F6C3}">
      <dgm:prSet/>
      <dgm:spPr/>
      <dgm:t>
        <a:bodyPr/>
        <a:lstStyle/>
        <a:p>
          <a:endParaRPr lang="tr-TR"/>
        </a:p>
      </dgm:t>
    </dgm:pt>
    <dgm:pt modelId="{37245169-1643-497D-B0D8-76E3092E0111}" type="sibTrans" cxnId="{2C6EBA1C-79A0-46EB-B65E-AB8A5460F6C3}">
      <dgm:prSet/>
      <dgm:spPr/>
      <dgm:t>
        <a:bodyPr/>
        <a:lstStyle/>
        <a:p>
          <a:endParaRPr lang="tr-TR"/>
        </a:p>
      </dgm:t>
    </dgm:pt>
    <dgm:pt modelId="{D5A065A6-523A-422E-9D86-9E1AE1B872C9}">
      <dgm:prSet/>
      <dgm:spPr/>
      <dgm:t>
        <a:bodyPr/>
        <a:lstStyle/>
        <a:p>
          <a:pPr rtl="0"/>
          <a:r>
            <a:rPr lang="tr-TR" dirty="0" smtClean="0"/>
            <a:t>Hizmet Standartları Yönetim Sistemi </a:t>
          </a:r>
          <a:r>
            <a:rPr lang="tr-TR" b="1" dirty="0" smtClean="0">
              <a:solidFill>
                <a:srgbClr val="F4B20C"/>
              </a:solidFill>
            </a:rPr>
            <a:t>(HSYS)</a:t>
          </a:r>
          <a:endParaRPr lang="tr-TR" b="1" dirty="0">
            <a:solidFill>
              <a:srgbClr val="F4B20C"/>
            </a:solidFill>
          </a:endParaRPr>
        </a:p>
      </dgm:t>
    </dgm:pt>
    <dgm:pt modelId="{77C33596-3BD3-4FB0-B732-79A05AF5BC60}" type="parTrans" cxnId="{051DB484-B8B4-4AB4-B22B-02B5752A7FE7}">
      <dgm:prSet/>
      <dgm:spPr/>
      <dgm:t>
        <a:bodyPr/>
        <a:lstStyle/>
        <a:p>
          <a:endParaRPr lang="tr-TR"/>
        </a:p>
      </dgm:t>
    </dgm:pt>
    <dgm:pt modelId="{E3B0A4EF-8A30-414C-B96C-C4C663711171}" type="sibTrans" cxnId="{051DB484-B8B4-4AB4-B22B-02B5752A7FE7}">
      <dgm:prSet/>
      <dgm:spPr/>
      <dgm:t>
        <a:bodyPr/>
        <a:lstStyle/>
        <a:p>
          <a:endParaRPr lang="tr-TR"/>
        </a:p>
      </dgm:t>
    </dgm:pt>
    <dgm:pt modelId="{CB650E2B-B003-4B91-9839-AF77BE5B5FD1}">
      <dgm:prSet/>
      <dgm:spPr/>
      <dgm:t>
        <a:bodyPr/>
        <a:lstStyle/>
        <a:p>
          <a:pPr rtl="0"/>
          <a:r>
            <a:rPr lang="tr-TR" dirty="0" smtClean="0"/>
            <a:t>Devlet Belge Yönetim Sistemi </a:t>
          </a:r>
          <a:r>
            <a:rPr lang="tr-TR" b="1" dirty="0" smtClean="0">
              <a:solidFill>
                <a:srgbClr val="F4B20C"/>
              </a:solidFill>
            </a:rPr>
            <a:t>(DBYS)</a:t>
          </a:r>
          <a:endParaRPr lang="tr-TR" b="1" dirty="0">
            <a:solidFill>
              <a:srgbClr val="F4B20C"/>
            </a:solidFill>
          </a:endParaRPr>
        </a:p>
      </dgm:t>
    </dgm:pt>
    <dgm:pt modelId="{163AE98B-B854-4B11-8411-DB9545972768}" type="parTrans" cxnId="{18470A3B-ABD8-4A00-8879-C487974EB0FA}">
      <dgm:prSet/>
      <dgm:spPr/>
      <dgm:t>
        <a:bodyPr/>
        <a:lstStyle/>
        <a:p>
          <a:endParaRPr lang="tr-TR"/>
        </a:p>
      </dgm:t>
    </dgm:pt>
    <dgm:pt modelId="{1E81432B-B8B9-4CCD-ABE8-6C7A428CB11B}" type="sibTrans" cxnId="{18470A3B-ABD8-4A00-8879-C487974EB0FA}">
      <dgm:prSet/>
      <dgm:spPr/>
      <dgm:t>
        <a:bodyPr/>
        <a:lstStyle/>
        <a:p>
          <a:endParaRPr lang="tr-TR"/>
        </a:p>
      </dgm:t>
    </dgm:pt>
    <dgm:pt modelId="{966E572B-37E6-4C26-AFC5-A76A2DE60322}">
      <dgm:prSet/>
      <dgm:spPr/>
      <dgm:t>
        <a:bodyPr/>
        <a:lstStyle/>
        <a:p>
          <a:pPr rtl="0"/>
          <a:r>
            <a:rPr lang="tr-TR" dirty="0" smtClean="0"/>
            <a:t>Standart Dosya Planı Yönetim Sistemi </a:t>
          </a:r>
          <a:r>
            <a:rPr lang="tr-TR" b="1" dirty="0" smtClean="0">
              <a:solidFill>
                <a:srgbClr val="F4B20C"/>
              </a:solidFill>
            </a:rPr>
            <a:t>(SDPS)</a:t>
          </a:r>
          <a:endParaRPr lang="tr-TR" b="1" dirty="0">
            <a:solidFill>
              <a:srgbClr val="F4B20C"/>
            </a:solidFill>
          </a:endParaRPr>
        </a:p>
      </dgm:t>
    </dgm:pt>
    <dgm:pt modelId="{EB892E50-5472-4A96-AFAB-0AAFBF4B2EE4}" type="parTrans" cxnId="{2DA85D74-702C-4729-BD47-860AB7B0892F}">
      <dgm:prSet/>
      <dgm:spPr/>
      <dgm:t>
        <a:bodyPr/>
        <a:lstStyle/>
        <a:p>
          <a:endParaRPr lang="tr-TR"/>
        </a:p>
      </dgm:t>
    </dgm:pt>
    <dgm:pt modelId="{019DECB2-C85D-41E2-8DAC-1B5B3813A71B}" type="sibTrans" cxnId="{2DA85D74-702C-4729-BD47-860AB7B0892F}">
      <dgm:prSet/>
      <dgm:spPr/>
      <dgm:t>
        <a:bodyPr/>
        <a:lstStyle/>
        <a:p>
          <a:endParaRPr lang="tr-TR"/>
        </a:p>
      </dgm:t>
    </dgm:pt>
    <dgm:pt modelId="{86C40D9B-E25B-4BB6-A0EC-76B73F215B2D}">
      <dgm:prSet/>
      <dgm:spPr/>
      <dgm:t>
        <a:bodyPr/>
        <a:lstStyle/>
        <a:p>
          <a:pPr rtl="0"/>
          <a:r>
            <a:rPr lang="tr-TR" dirty="0" smtClean="0"/>
            <a:t>Kamu Memnuniyet Anketi </a:t>
          </a:r>
          <a:r>
            <a:rPr lang="tr-TR" b="1" dirty="0" smtClean="0">
              <a:solidFill>
                <a:srgbClr val="F4B20C"/>
              </a:solidFill>
            </a:rPr>
            <a:t>(KMA)</a:t>
          </a:r>
          <a:endParaRPr lang="tr-TR" b="1" dirty="0">
            <a:solidFill>
              <a:srgbClr val="F4B20C"/>
            </a:solidFill>
          </a:endParaRPr>
        </a:p>
      </dgm:t>
    </dgm:pt>
    <dgm:pt modelId="{34AA22B7-47C2-4544-8BA3-2BF6AD468665}" type="parTrans" cxnId="{5B99529D-55A9-4EEC-90AE-5B904F582802}">
      <dgm:prSet/>
      <dgm:spPr/>
      <dgm:t>
        <a:bodyPr/>
        <a:lstStyle/>
        <a:p>
          <a:endParaRPr lang="tr-TR"/>
        </a:p>
      </dgm:t>
    </dgm:pt>
    <dgm:pt modelId="{14183442-3B7E-4C6E-AA6A-C04477B6C6A3}" type="sibTrans" cxnId="{5B99529D-55A9-4EEC-90AE-5B904F582802}">
      <dgm:prSet/>
      <dgm:spPr/>
      <dgm:t>
        <a:bodyPr/>
        <a:lstStyle/>
        <a:p>
          <a:endParaRPr lang="tr-TR"/>
        </a:p>
      </dgm:t>
    </dgm:pt>
    <dgm:pt modelId="{2CA97C15-668C-4DAC-A62E-C9A692774B0C}">
      <dgm:prSet/>
      <dgm:spPr/>
      <dgm:t>
        <a:bodyPr/>
        <a:lstStyle/>
        <a:p>
          <a:pPr rtl="0"/>
          <a:r>
            <a:rPr lang="tr-TR" dirty="0" smtClean="0"/>
            <a:t>Kamu Stratejik Yönetim Sistemi </a:t>
          </a:r>
          <a:r>
            <a:rPr lang="tr-TR" b="1" dirty="0" smtClean="0">
              <a:solidFill>
                <a:srgbClr val="F4B20C"/>
              </a:solidFill>
            </a:rPr>
            <a:t>(KSYS)</a:t>
          </a:r>
          <a:endParaRPr lang="tr-TR" b="1" dirty="0">
            <a:solidFill>
              <a:srgbClr val="F4B20C"/>
            </a:solidFill>
          </a:endParaRPr>
        </a:p>
      </dgm:t>
    </dgm:pt>
    <dgm:pt modelId="{959C7463-202F-4419-AB99-E2D52762CA2E}" type="parTrans" cxnId="{C376FAB9-451F-4602-9104-C144E709AA67}">
      <dgm:prSet/>
      <dgm:spPr/>
      <dgm:t>
        <a:bodyPr/>
        <a:lstStyle/>
        <a:p>
          <a:endParaRPr lang="tr-TR"/>
        </a:p>
      </dgm:t>
    </dgm:pt>
    <dgm:pt modelId="{3AABF53A-6BBB-4004-B45E-7F832D20B45C}" type="sibTrans" cxnId="{C376FAB9-451F-4602-9104-C144E709AA67}">
      <dgm:prSet/>
      <dgm:spPr/>
      <dgm:t>
        <a:bodyPr/>
        <a:lstStyle/>
        <a:p>
          <a:endParaRPr lang="tr-TR"/>
        </a:p>
      </dgm:t>
    </dgm:pt>
    <dgm:pt modelId="{3D754D8A-C16E-435B-992B-0AF33E511296}">
      <dgm:prSet/>
      <dgm:spPr/>
      <dgm:t>
        <a:bodyPr/>
        <a:lstStyle/>
        <a:p>
          <a:pPr rtl="0"/>
          <a:r>
            <a:rPr lang="tr-TR" dirty="0" smtClean="0"/>
            <a:t>Kamu Elektronik Uygulamalar Envanteri Yönetim Sistemi </a:t>
          </a:r>
          <a:r>
            <a:rPr lang="tr-TR" b="1" dirty="0" smtClean="0">
              <a:solidFill>
                <a:srgbClr val="F4B20C"/>
              </a:solidFill>
            </a:rPr>
            <a:t>(ELYİS)</a:t>
          </a:r>
          <a:r>
            <a:rPr lang="tr-TR" dirty="0" smtClean="0"/>
            <a:t> </a:t>
          </a:r>
          <a:endParaRPr lang="tr-TR" dirty="0"/>
        </a:p>
      </dgm:t>
    </dgm:pt>
    <dgm:pt modelId="{04FBB621-8819-42DA-823F-D8236C595ACA}" type="parTrans" cxnId="{95936DC3-81F5-4BA5-A064-52281EFA57B6}">
      <dgm:prSet/>
      <dgm:spPr/>
      <dgm:t>
        <a:bodyPr/>
        <a:lstStyle/>
        <a:p>
          <a:endParaRPr lang="tr-TR"/>
        </a:p>
      </dgm:t>
    </dgm:pt>
    <dgm:pt modelId="{F27D6D76-D7FA-4528-9F77-0C2A5C06766D}" type="sibTrans" cxnId="{95936DC3-81F5-4BA5-A064-52281EFA57B6}">
      <dgm:prSet/>
      <dgm:spPr/>
      <dgm:t>
        <a:bodyPr/>
        <a:lstStyle/>
        <a:p>
          <a:endParaRPr lang="tr-TR"/>
        </a:p>
      </dgm:t>
    </dgm:pt>
    <dgm:pt modelId="{2DA03944-EC93-45B5-9231-40F451857682}">
      <dgm:prSet/>
      <dgm:spPr/>
      <dgm:t>
        <a:bodyPr/>
        <a:lstStyle/>
        <a:p>
          <a:pPr rtl="0"/>
          <a:r>
            <a:rPr lang="tr-TR" dirty="0" smtClean="0"/>
            <a:t>Kamu Performans Takip Sistemi </a:t>
          </a:r>
          <a:r>
            <a:rPr lang="tr-TR" b="1" dirty="0" smtClean="0">
              <a:solidFill>
                <a:srgbClr val="F4B20C"/>
              </a:solidFill>
            </a:rPr>
            <a:t>(PERTİS)</a:t>
          </a:r>
          <a:endParaRPr lang="tr-TR" b="1" dirty="0">
            <a:solidFill>
              <a:srgbClr val="F4B20C"/>
            </a:solidFill>
          </a:endParaRPr>
        </a:p>
      </dgm:t>
    </dgm:pt>
    <dgm:pt modelId="{6A0E1991-01D2-4331-A791-6F2ED5C669B4}" type="parTrans" cxnId="{9A4587FD-4A2D-4209-92A2-CB8552C5DD89}">
      <dgm:prSet/>
      <dgm:spPr/>
      <dgm:t>
        <a:bodyPr/>
        <a:lstStyle/>
        <a:p>
          <a:endParaRPr lang="tr-TR"/>
        </a:p>
      </dgm:t>
    </dgm:pt>
    <dgm:pt modelId="{7306A034-896E-4F97-ABEF-86C6EB9B9CB9}" type="sibTrans" cxnId="{9A4587FD-4A2D-4209-92A2-CB8552C5DD89}">
      <dgm:prSet/>
      <dgm:spPr/>
      <dgm:t>
        <a:bodyPr/>
        <a:lstStyle/>
        <a:p>
          <a:endParaRPr lang="tr-TR"/>
        </a:p>
      </dgm:t>
    </dgm:pt>
    <dgm:pt modelId="{BD29F7AA-C08C-4FA9-9937-BDBE404CC934}" type="pres">
      <dgm:prSet presAssocID="{1E8C463E-6EC8-410B-B09B-6E07C8D157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41FB66E-6846-4ABC-ABEA-1AA1E87E426C}" type="pres">
      <dgm:prSet presAssocID="{0FE64D81-816F-4ADB-A560-9E8BC431B780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351500-BEEE-490A-801C-18FF1D0FAE3C}" type="pres">
      <dgm:prSet presAssocID="{F5721D0B-5102-4E5E-85F4-D1DE99EC5D1F}" presName="spacer" presStyleCnt="0"/>
      <dgm:spPr/>
    </dgm:pt>
    <dgm:pt modelId="{622A633B-A6C8-4CE9-A24B-1FAC8066744B}" type="pres">
      <dgm:prSet presAssocID="{59AEABB7-8463-41A3-8069-A4BCB5B27AEF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B4A80E-EB70-4F9C-AA1C-28F99DBB872A}" type="pres">
      <dgm:prSet presAssocID="{37245169-1643-497D-B0D8-76E3092E0111}" presName="spacer" presStyleCnt="0"/>
      <dgm:spPr/>
    </dgm:pt>
    <dgm:pt modelId="{734F0D86-247B-4E8F-8299-2435B1C33511}" type="pres">
      <dgm:prSet presAssocID="{D5A065A6-523A-422E-9D86-9E1AE1B872C9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173FF5-55CF-4966-985B-FA31D84972D7}" type="pres">
      <dgm:prSet presAssocID="{E3B0A4EF-8A30-414C-B96C-C4C663711171}" presName="spacer" presStyleCnt="0"/>
      <dgm:spPr/>
    </dgm:pt>
    <dgm:pt modelId="{9AA14604-EB69-465D-866D-31A9DDCB5E57}" type="pres">
      <dgm:prSet presAssocID="{CB650E2B-B003-4B91-9839-AF77BE5B5FD1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38165F-F5E0-4101-A4D6-A766A3F872C3}" type="pres">
      <dgm:prSet presAssocID="{1E81432B-B8B9-4CCD-ABE8-6C7A428CB11B}" presName="spacer" presStyleCnt="0"/>
      <dgm:spPr/>
    </dgm:pt>
    <dgm:pt modelId="{43AA464F-E37E-40C9-8A95-B2E5F005D3F0}" type="pres">
      <dgm:prSet presAssocID="{966E572B-37E6-4C26-AFC5-A76A2DE60322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C6F158-E993-4E95-A898-E1DB4EF234F7}" type="pres">
      <dgm:prSet presAssocID="{019DECB2-C85D-41E2-8DAC-1B5B3813A71B}" presName="spacer" presStyleCnt="0"/>
      <dgm:spPr/>
    </dgm:pt>
    <dgm:pt modelId="{16D10007-1F3D-42A4-8DA5-82A8D5302416}" type="pres">
      <dgm:prSet presAssocID="{86C40D9B-E25B-4BB6-A0EC-76B73F215B2D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E4CD5A-4238-4C14-B003-D117FB67267A}" type="pres">
      <dgm:prSet presAssocID="{14183442-3B7E-4C6E-AA6A-C04477B6C6A3}" presName="spacer" presStyleCnt="0"/>
      <dgm:spPr/>
    </dgm:pt>
    <dgm:pt modelId="{61057ACD-E611-4F73-B3E9-6D2B6406CB0B}" type="pres">
      <dgm:prSet presAssocID="{2CA97C15-668C-4DAC-A62E-C9A692774B0C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CAC578-BD0F-4A42-9945-5D0CC0C09CD2}" type="pres">
      <dgm:prSet presAssocID="{3AABF53A-6BBB-4004-B45E-7F832D20B45C}" presName="spacer" presStyleCnt="0"/>
      <dgm:spPr/>
    </dgm:pt>
    <dgm:pt modelId="{E39160E6-E7D5-4101-9A0C-F4A5D9B278C5}" type="pres">
      <dgm:prSet presAssocID="{3D754D8A-C16E-435B-992B-0AF33E511296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B6F5DF-DF5B-4558-89A0-B968875AA5F5}" type="pres">
      <dgm:prSet presAssocID="{F27D6D76-D7FA-4528-9F77-0C2A5C06766D}" presName="spacer" presStyleCnt="0"/>
      <dgm:spPr/>
    </dgm:pt>
    <dgm:pt modelId="{3542894E-B4BC-4CAE-B0C2-21F3A0F01838}" type="pres">
      <dgm:prSet presAssocID="{2DA03944-EC93-45B5-9231-40F451857682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C6EBA1C-79A0-46EB-B65E-AB8A5460F6C3}" srcId="{1E8C463E-6EC8-410B-B09B-6E07C8D1577D}" destId="{59AEABB7-8463-41A3-8069-A4BCB5B27AEF}" srcOrd="1" destOrd="0" parTransId="{2FD69224-5812-44F7-983C-024C71A9673C}" sibTransId="{37245169-1643-497D-B0D8-76E3092E0111}"/>
    <dgm:cxn modelId="{18470A3B-ABD8-4A00-8879-C487974EB0FA}" srcId="{1E8C463E-6EC8-410B-B09B-6E07C8D1577D}" destId="{CB650E2B-B003-4B91-9839-AF77BE5B5FD1}" srcOrd="3" destOrd="0" parTransId="{163AE98B-B854-4B11-8411-DB9545972768}" sibTransId="{1E81432B-B8B9-4CCD-ABE8-6C7A428CB11B}"/>
    <dgm:cxn modelId="{3B4FB156-91D1-4093-8D7E-C41109CE1C7A}" type="presOf" srcId="{0FE64D81-816F-4ADB-A560-9E8BC431B780}" destId="{B41FB66E-6846-4ABC-ABEA-1AA1E87E426C}" srcOrd="0" destOrd="0" presId="urn:microsoft.com/office/officeart/2005/8/layout/vList2"/>
    <dgm:cxn modelId="{5B99529D-55A9-4EEC-90AE-5B904F582802}" srcId="{1E8C463E-6EC8-410B-B09B-6E07C8D1577D}" destId="{86C40D9B-E25B-4BB6-A0EC-76B73F215B2D}" srcOrd="5" destOrd="0" parTransId="{34AA22B7-47C2-4544-8BA3-2BF6AD468665}" sibTransId="{14183442-3B7E-4C6E-AA6A-C04477B6C6A3}"/>
    <dgm:cxn modelId="{B4313D5A-026A-460D-85A5-63510FDF342C}" type="presOf" srcId="{1E8C463E-6EC8-410B-B09B-6E07C8D1577D}" destId="{BD29F7AA-C08C-4FA9-9937-BDBE404CC934}" srcOrd="0" destOrd="0" presId="urn:microsoft.com/office/officeart/2005/8/layout/vList2"/>
    <dgm:cxn modelId="{6063616C-20CE-429F-8304-FEBCB4395EB0}" type="presOf" srcId="{2CA97C15-668C-4DAC-A62E-C9A692774B0C}" destId="{61057ACD-E611-4F73-B3E9-6D2B6406CB0B}" srcOrd="0" destOrd="0" presId="urn:microsoft.com/office/officeart/2005/8/layout/vList2"/>
    <dgm:cxn modelId="{9A4587FD-4A2D-4209-92A2-CB8552C5DD89}" srcId="{1E8C463E-6EC8-410B-B09B-6E07C8D1577D}" destId="{2DA03944-EC93-45B5-9231-40F451857682}" srcOrd="8" destOrd="0" parTransId="{6A0E1991-01D2-4331-A791-6F2ED5C669B4}" sibTransId="{7306A034-896E-4F97-ABEF-86C6EB9B9CB9}"/>
    <dgm:cxn modelId="{C376FAB9-451F-4602-9104-C144E709AA67}" srcId="{1E8C463E-6EC8-410B-B09B-6E07C8D1577D}" destId="{2CA97C15-668C-4DAC-A62E-C9A692774B0C}" srcOrd="6" destOrd="0" parTransId="{959C7463-202F-4419-AB99-E2D52762CA2E}" sibTransId="{3AABF53A-6BBB-4004-B45E-7F832D20B45C}"/>
    <dgm:cxn modelId="{4D3429F8-A63D-42B0-8142-D0C0E38E1EBA}" type="presOf" srcId="{3D754D8A-C16E-435B-992B-0AF33E511296}" destId="{E39160E6-E7D5-4101-9A0C-F4A5D9B278C5}" srcOrd="0" destOrd="0" presId="urn:microsoft.com/office/officeart/2005/8/layout/vList2"/>
    <dgm:cxn modelId="{95936DC3-81F5-4BA5-A064-52281EFA57B6}" srcId="{1E8C463E-6EC8-410B-B09B-6E07C8D1577D}" destId="{3D754D8A-C16E-435B-992B-0AF33E511296}" srcOrd="7" destOrd="0" parTransId="{04FBB621-8819-42DA-823F-D8236C595ACA}" sibTransId="{F27D6D76-D7FA-4528-9F77-0C2A5C06766D}"/>
    <dgm:cxn modelId="{5E435923-ADE3-43B6-813B-739852FF4779}" type="presOf" srcId="{2DA03944-EC93-45B5-9231-40F451857682}" destId="{3542894E-B4BC-4CAE-B0C2-21F3A0F01838}" srcOrd="0" destOrd="0" presId="urn:microsoft.com/office/officeart/2005/8/layout/vList2"/>
    <dgm:cxn modelId="{92C58BF8-807C-432F-86B6-69276E9ABE2E}" type="presOf" srcId="{86C40D9B-E25B-4BB6-A0EC-76B73F215B2D}" destId="{16D10007-1F3D-42A4-8DA5-82A8D5302416}" srcOrd="0" destOrd="0" presId="urn:microsoft.com/office/officeart/2005/8/layout/vList2"/>
    <dgm:cxn modelId="{051DB484-B8B4-4AB4-B22B-02B5752A7FE7}" srcId="{1E8C463E-6EC8-410B-B09B-6E07C8D1577D}" destId="{D5A065A6-523A-422E-9D86-9E1AE1B872C9}" srcOrd="2" destOrd="0" parTransId="{77C33596-3BD3-4FB0-B732-79A05AF5BC60}" sibTransId="{E3B0A4EF-8A30-414C-B96C-C4C663711171}"/>
    <dgm:cxn modelId="{A53B9BA7-2154-4760-A75F-17319EEEE9A4}" srcId="{1E8C463E-6EC8-410B-B09B-6E07C8D1577D}" destId="{0FE64D81-816F-4ADB-A560-9E8BC431B780}" srcOrd="0" destOrd="0" parTransId="{7DE84CE7-230F-4126-A6B6-E2265E3898BB}" sibTransId="{F5721D0B-5102-4E5E-85F4-D1DE99EC5D1F}"/>
    <dgm:cxn modelId="{8333667B-6369-4AF4-A116-A8A71DC2187C}" type="presOf" srcId="{966E572B-37E6-4C26-AFC5-A76A2DE60322}" destId="{43AA464F-E37E-40C9-8A95-B2E5F005D3F0}" srcOrd="0" destOrd="0" presId="urn:microsoft.com/office/officeart/2005/8/layout/vList2"/>
    <dgm:cxn modelId="{A93FFB24-EE25-4190-900F-D32800C9EF04}" type="presOf" srcId="{59AEABB7-8463-41A3-8069-A4BCB5B27AEF}" destId="{622A633B-A6C8-4CE9-A24B-1FAC8066744B}" srcOrd="0" destOrd="0" presId="urn:microsoft.com/office/officeart/2005/8/layout/vList2"/>
    <dgm:cxn modelId="{2DA85D74-702C-4729-BD47-860AB7B0892F}" srcId="{1E8C463E-6EC8-410B-B09B-6E07C8D1577D}" destId="{966E572B-37E6-4C26-AFC5-A76A2DE60322}" srcOrd="4" destOrd="0" parTransId="{EB892E50-5472-4A96-AFAB-0AAFBF4B2EE4}" sibTransId="{019DECB2-C85D-41E2-8DAC-1B5B3813A71B}"/>
    <dgm:cxn modelId="{ABC443E6-76D6-48FC-917F-BCB9DB91EA1C}" type="presOf" srcId="{CB650E2B-B003-4B91-9839-AF77BE5B5FD1}" destId="{9AA14604-EB69-465D-866D-31A9DDCB5E57}" srcOrd="0" destOrd="0" presId="urn:microsoft.com/office/officeart/2005/8/layout/vList2"/>
    <dgm:cxn modelId="{40B7F504-CCEB-4FE5-B941-0283501D288C}" type="presOf" srcId="{D5A065A6-523A-422E-9D86-9E1AE1B872C9}" destId="{734F0D86-247B-4E8F-8299-2435B1C33511}" srcOrd="0" destOrd="0" presId="urn:microsoft.com/office/officeart/2005/8/layout/vList2"/>
    <dgm:cxn modelId="{511219B7-2579-446A-BAC1-7A7B9FC16344}" type="presParOf" srcId="{BD29F7AA-C08C-4FA9-9937-BDBE404CC934}" destId="{B41FB66E-6846-4ABC-ABEA-1AA1E87E426C}" srcOrd="0" destOrd="0" presId="urn:microsoft.com/office/officeart/2005/8/layout/vList2"/>
    <dgm:cxn modelId="{F2A04955-0579-4C5B-BA78-3A9AA2D5A3E2}" type="presParOf" srcId="{BD29F7AA-C08C-4FA9-9937-BDBE404CC934}" destId="{80351500-BEEE-490A-801C-18FF1D0FAE3C}" srcOrd="1" destOrd="0" presId="urn:microsoft.com/office/officeart/2005/8/layout/vList2"/>
    <dgm:cxn modelId="{1532DF14-09D8-4574-BB0F-94FEFDB13FA1}" type="presParOf" srcId="{BD29F7AA-C08C-4FA9-9937-BDBE404CC934}" destId="{622A633B-A6C8-4CE9-A24B-1FAC8066744B}" srcOrd="2" destOrd="0" presId="urn:microsoft.com/office/officeart/2005/8/layout/vList2"/>
    <dgm:cxn modelId="{4CB1FBE5-DB5F-48AF-9871-28D636F794AB}" type="presParOf" srcId="{BD29F7AA-C08C-4FA9-9937-BDBE404CC934}" destId="{0BB4A80E-EB70-4F9C-AA1C-28F99DBB872A}" srcOrd="3" destOrd="0" presId="urn:microsoft.com/office/officeart/2005/8/layout/vList2"/>
    <dgm:cxn modelId="{778C50AD-B598-438D-8DEC-BF187AE59E6D}" type="presParOf" srcId="{BD29F7AA-C08C-4FA9-9937-BDBE404CC934}" destId="{734F0D86-247B-4E8F-8299-2435B1C33511}" srcOrd="4" destOrd="0" presId="urn:microsoft.com/office/officeart/2005/8/layout/vList2"/>
    <dgm:cxn modelId="{EEF583C3-B2FF-47E0-A13A-055774F548B5}" type="presParOf" srcId="{BD29F7AA-C08C-4FA9-9937-BDBE404CC934}" destId="{3F173FF5-55CF-4966-985B-FA31D84972D7}" srcOrd="5" destOrd="0" presId="urn:microsoft.com/office/officeart/2005/8/layout/vList2"/>
    <dgm:cxn modelId="{4CAE56B8-9984-41B9-BDAE-00F5AEBE5F84}" type="presParOf" srcId="{BD29F7AA-C08C-4FA9-9937-BDBE404CC934}" destId="{9AA14604-EB69-465D-866D-31A9DDCB5E57}" srcOrd="6" destOrd="0" presId="urn:microsoft.com/office/officeart/2005/8/layout/vList2"/>
    <dgm:cxn modelId="{9ECE492C-2B92-4F90-9C5E-A4C9BDB13AAD}" type="presParOf" srcId="{BD29F7AA-C08C-4FA9-9937-BDBE404CC934}" destId="{E238165F-F5E0-4101-A4D6-A766A3F872C3}" srcOrd="7" destOrd="0" presId="urn:microsoft.com/office/officeart/2005/8/layout/vList2"/>
    <dgm:cxn modelId="{CB88C3B8-792B-426D-84EC-2317603A90BE}" type="presParOf" srcId="{BD29F7AA-C08C-4FA9-9937-BDBE404CC934}" destId="{43AA464F-E37E-40C9-8A95-B2E5F005D3F0}" srcOrd="8" destOrd="0" presId="urn:microsoft.com/office/officeart/2005/8/layout/vList2"/>
    <dgm:cxn modelId="{3C09943B-8019-48DC-993A-2E11292C29AD}" type="presParOf" srcId="{BD29F7AA-C08C-4FA9-9937-BDBE404CC934}" destId="{F4C6F158-E993-4E95-A898-E1DB4EF234F7}" srcOrd="9" destOrd="0" presId="urn:microsoft.com/office/officeart/2005/8/layout/vList2"/>
    <dgm:cxn modelId="{1179702D-9182-4AA8-ADD0-D5E49A0125D4}" type="presParOf" srcId="{BD29F7AA-C08C-4FA9-9937-BDBE404CC934}" destId="{16D10007-1F3D-42A4-8DA5-82A8D5302416}" srcOrd="10" destOrd="0" presId="urn:microsoft.com/office/officeart/2005/8/layout/vList2"/>
    <dgm:cxn modelId="{506A9650-BCB9-4D4B-9B12-AB2A74DBA732}" type="presParOf" srcId="{BD29F7AA-C08C-4FA9-9937-BDBE404CC934}" destId="{6EE4CD5A-4238-4C14-B003-D117FB67267A}" srcOrd="11" destOrd="0" presId="urn:microsoft.com/office/officeart/2005/8/layout/vList2"/>
    <dgm:cxn modelId="{3252476D-EDF7-4C71-B9CA-AAD984CDE025}" type="presParOf" srcId="{BD29F7AA-C08C-4FA9-9937-BDBE404CC934}" destId="{61057ACD-E611-4F73-B3E9-6D2B6406CB0B}" srcOrd="12" destOrd="0" presId="urn:microsoft.com/office/officeart/2005/8/layout/vList2"/>
    <dgm:cxn modelId="{F43772AA-991D-4BB6-9032-130600062FDA}" type="presParOf" srcId="{BD29F7AA-C08C-4FA9-9937-BDBE404CC934}" destId="{54CAC578-BD0F-4A42-9945-5D0CC0C09CD2}" srcOrd="13" destOrd="0" presId="urn:microsoft.com/office/officeart/2005/8/layout/vList2"/>
    <dgm:cxn modelId="{3DAF48E2-788A-41BC-9651-FDD23D3F625F}" type="presParOf" srcId="{BD29F7AA-C08C-4FA9-9937-BDBE404CC934}" destId="{E39160E6-E7D5-4101-9A0C-F4A5D9B278C5}" srcOrd="14" destOrd="0" presId="urn:microsoft.com/office/officeart/2005/8/layout/vList2"/>
    <dgm:cxn modelId="{CC9907C9-C2A2-45F0-B3AC-3CF3B3D4BE9E}" type="presParOf" srcId="{BD29F7AA-C08C-4FA9-9937-BDBE404CC934}" destId="{75B6F5DF-DF5B-4558-89A0-B968875AA5F5}" srcOrd="15" destOrd="0" presId="urn:microsoft.com/office/officeart/2005/8/layout/vList2"/>
    <dgm:cxn modelId="{3E764966-43C6-4F1B-A13B-8B7FC50B4B68}" type="presParOf" srcId="{BD29F7AA-C08C-4FA9-9937-BDBE404CC934}" destId="{3542894E-B4BC-4CAE-B0C2-21F3A0F01838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60838F3-4BDC-474F-B416-673655ED5EC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tr-TR"/>
        </a:p>
      </dgm:t>
    </dgm:pt>
    <dgm:pt modelId="{CA503031-E55B-436B-8435-5E1197E99066}">
      <dgm:prSet/>
      <dgm:spPr/>
      <dgm:t>
        <a:bodyPr/>
        <a:lstStyle/>
        <a:p>
          <a:pPr rtl="0"/>
          <a:r>
            <a:rPr lang="tr-TR" smtClean="0"/>
            <a:t>Elektronik ortamda Türkiye Cumhuriyet Devlet Teşkilatı</a:t>
          </a:r>
          <a:endParaRPr lang="tr-TR"/>
        </a:p>
      </dgm:t>
    </dgm:pt>
    <dgm:pt modelId="{DC912F80-A659-43F7-81B1-76DF42188402}" type="parTrans" cxnId="{6E62C65E-509F-407C-8678-3EB6A25FEB1F}">
      <dgm:prSet/>
      <dgm:spPr/>
      <dgm:t>
        <a:bodyPr/>
        <a:lstStyle/>
        <a:p>
          <a:endParaRPr lang="tr-TR"/>
        </a:p>
      </dgm:t>
    </dgm:pt>
    <dgm:pt modelId="{3670B613-F1DB-4D72-8785-1630944B9A4B}" type="sibTrans" cxnId="{6E62C65E-509F-407C-8678-3EB6A25FEB1F}">
      <dgm:prSet/>
      <dgm:spPr/>
      <dgm:t>
        <a:bodyPr/>
        <a:lstStyle/>
        <a:p>
          <a:endParaRPr lang="tr-TR"/>
        </a:p>
      </dgm:t>
    </dgm:pt>
    <dgm:pt modelId="{853D4064-8D7E-4D67-B55B-7EFB2984B91E}">
      <dgm:prSet/>
      <dgm:spPr/>
      <dgm:t>
        <a:bodyPr/>
        <a:lstStyle/>
        <a:p>
          <a:pPr rtl="0"/>
          <a:r>
            <a:rPr lang="tr-TR" smtClean="0"/>
            <a:t>Kurumlar ile her bir alt birimlerine T.C. Kimlik Numarasına benzer İdari Birim Kimlik Kodu</a:t>
          </a:r>
          <a:endParaRPr lang="tr-TR"/>
        </a:p>
      </dgm:t>
    </dgm:pt>
    <dgm:pt modelId="{5040FEC3-2E13-421E-BC12-60E18CA9347D}" type="parTrans" cxnId="{3B0E3D81-9810-4524-A129-50A6214CE9FD}">
      <dgm:prSet/>
      <dgm:spPr/>
      <dgm:t>
        <a:bodyPr/>
        <a:lstStyle/>
        <a:p>
          <a:endParaRPr lang="tr-TR"/>
        </a:p>
      </dgm:t>
    </dgm:pt>
    <dgm:pt modelId="{9B2FEF1C-3AFE-46B6-B98D-94F93F31C3C4}" type="sibTrans" cxnId="{3B0E3D81-9810-4524-A129-50A6214CE9FD}">
      <dgm:prSet/>
      <dgm:spPr/>
      <dgm:t>
        <a:bodyPr/>
        <a:lstStyle/>
        <a:p>
          <a:endParaRPr lang="tr-TR"/>
        </a:p>
      </dgm:t>
    </dgm:pt>
    <dgm:pt modelId="{E05BAF60-E811-453F-A2B0-92C6FDBE1D04}" type="pres">
      <dgm:prSet presAssocID="{860838F3-4BDC-474F-B416-673655ED5E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3C1D2F2-3D25-4BF0-A65B-857ACB072A63}" type="pres">
      <dgm:prSet presAssocID="{CA503031-E55B-436B-8435-5E1197E9906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15DA42-8F37-4FFE-ADDC-71ADD3649556}" type="pres">
      <dgm:prSet presAssocID="{3670B613-F1DB-4D72-8785-1630944B9A4B}" presName="spacer" presStyleCnt="0"/>
      <dgm:spPr/>
    </dgm:pt>
    <dgm:pt modelId="{1EE658E2-9260-493D-9F4A-C1DDCFA7B208}" type="pres">
      <dgm:prSet presAssocID="{853D4064-8D7E-4D67-B55B-7EFB2984B91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50BEC23-BE2F-4C79-86DC-B95AFBC566E9}" type="presOf" srcId="{860838F3-4BDC-474F-B416-673655ED5EC5}" destId="{E05BAF60-E811-453F-A2B0-92C6FDBE1D04}" srcOrd="0" destOrd="0" presId="urn:microsoft.com/office/officeart/2005/8/layout/vList2"/>
    <dgm:cxn modelId="{0B27A07E-0E61-4BF5-A4D3-B6236EF5CFB8}" type="presOf" srcId="{853D4064-8D7E-4D67-B55B-7EFB2984B91E}" destId="{1EE658E2-9260-493D-9F4A-C1DDCFA7B208}" srcOrd="0" destOrd="0" presId="urn:microsoft.com/office/officeart/2005/8/layout/vList2"/>
    <dgm:cxn modelId="{6E62C65E-509F-407C-8678-3EB6A25FEB1F}" srcId="{860838F3-4BDC-474F-B416-673655ED5EC5}" destId="{CA503031-E55B-436B-8435-5E1197E99066}" srcOrd="0" destOrd="0" parTransId="{DC912F80-A659-43F7-81B1-76DF42188402}" sibTransId="{3670B613-F1DB-4D72-8785-1630944B9A4B}"/>
    <dgm:cxn modelId="{5D5F5716-38AC-48BD-BED9-2298A3DF6F49}" type="presOf" srcId="{CA503031-E55B-436B-8435-5E1197E99066}" destId="{E3C1D2F2-3D25-4BF0-A65B-857ACB072A63}" srcOrd="0" destOrd="0" presId="urn:microsoft.com/office/officeart/2005/8/layout/vList2"/>
    <dgm:cxn modelId="{3B0E3D81-9810-4524-A129-50A6214CE9FD}" srcId="{860838F3-4BDC-474F-B416-673655ED5EC5}" destId="{853D4064-8D7E-4D67-B55B-7EFB2984B91E}" srcOrd="1" destOrd="0" parTransId="{5040FEC3-2E13-421E-BC12-60E18CA9347D}" sibTransId="{9B2FEF1C-3AFE-46B6-B98D-94F93F31C3C4}"/>
    <dgm:cxn modelId="{34BD1E12-528F-4EB8-8928-BCF78736D067}" type="presParOf" srcId="{E05BAF60-E811-453F-A2B0-92C6FDBE1D04}" destId="{E3C1D2F2-3D25-4BF0-A65B-857ACB072A63}" srcOrd="0" destOrd="0" presId="urn:microsoft.com/office/officeart/2005/8/layout/vList2"/>
    <dgm:cxn modelId="{DDFAF63E-B900-4F45-8656-44AD1EF6DC56}" type="presParOf" srcId="{E05BAF60-E811-453F-A2B0-92C6FDBE1D04}" destId="{E115DA42-8F37-4FFE-ADDC-71ADD3649556}" srcOrd="1" destOrd="0" presId="urn:microsoft.com/office/officeart/2005/8/layout/vList2"/>
    <dgm:cxn modelId="{03AFEE70-9E2C-4DD0-ACBF-E1BC7E1166F8}" type="presParOf" srcId="{E05BAF60-E811-453F-A2B0-92C6FDBE1D04}" destId="{1EE658E2-9260-493D-9F4A-C1DDCFA7B20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1F038F-3458-4380-8145-F1987598C6C2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EE75C68-0BA0-42A9-B4E0-68CBED417BDC}">
      <dgm:prSet phldrT="[Metin]"/>
      <dgm:spPr/>
      <dgm:t>
        <a:bodyPr/>
        <a:lstStyle/>
        <a:p>
          <a:r>
            <a:rPr lang="tr-TR" b="1" dirty="0" smtClean="0"/>
            <a:t>Başvuruda istenen belgeler</a:t>
          </a:r>
          <a:endParaRPr lang="tr-TR" b="1" dirty="0"/>
        </a:p>
      </dgm:t>
    </dgm:pt>
    <dgm:pt modelId="{DC6995F9-C14A-40D8-94FF-5C42D8282E35}" type="parTrans" cxnId="{E23D9BCA-2BAC-4CD8-939D-62A131144C80}">
      <dgm:prSet/>
      <dgm:spPr/>
      <dgm:t>
        <a:bodyPr/>
        <a:lstStyle/>
        <a:p>
          <a:endParaRPr lang="tr-TR" b="1"/>
        </a:p>
      </dgm:t>
    </dgm:pt>
    <dgm:pt modelId="{8C5037DD-59AF-4B05-B439-E5DC26D2BE8B}" type="sibTrans" cxnId="{E23D9BCA-2BAC-4CD8-939D-62A131144C80}">
      <dgm:prSet/>
      <dgm:spPr/>
      <dgm:t>
        <a:bodyPr/>
        <a:lstStyle/>
        <a:p>
          <a:endParaRPr lang="tr-TR" b="1"/>
        </a:p>
      </dgm:t>
    </dgm:pt>
    <dgm:pt modelId="{4C51E63B-E200-45CB-BB7D-9AA573188088}">
      <dgm:prSet phldrT="[Metin]"/>
      <dgm:spPr/>
      <dgm:t>
        <a:bodyPr/>
        <a:lstStyle/>
        <a:p>
          <a:r>
            <a:rPr lang="tr-TR" b="1" dirty="0" smtClean="0"/>
            <a:t>Yazışma ve paraf listesi</a:t>
          </a:r>
          <a:endParaRPr lang="tr-TR" b="1" dirty="0"/>
        </a:p>
      </dgm:t>
    </dgm:pt>
    <dgm:pt modelId="{D82702A6-8CA8-4DE8-AF2C-71780858965F}" type="parTrans" cxnId="{739E3C13-F67A-4938-8B1F-0D79768A72F9}">
      <dgm:prSet/>
      <dgm:spPr/>
      <dgm:t>
        <a:bodyPr/>
        <a:lstStyle/>
        <a:p>
          <a:endParaRPr lang="tr-TR" b="1"/>
        </a:p>
      </dgm:t>
    </dgm:pt>
    <dgm:pt modelId="{73410D8B-6D3C-4D3B-A210-3EC9C4DE6016}" type="sibTrans" cxnId="{739E3C13-F67A-4938-8B1F-0D79768A72F9}">
      <dgm:prSet/>
      <dgm:spPr/>
      <dgm:t>
        <a:bodyPr/>
        <a:lstStyle/>
        <a:p>
          <a:endParaRPr lang="tr-TR" b="1"/>
        </a:p>
      </dgm:t>
    </dgm:pt>
    <dgm:pt modelId="{A764CCB5-17AF-43DA-AB03-AC83172EE0D6}">
      <dgm:prSet phldrT="[Metin]"/>
      <dgm:spPr/>
      <dgm:t>
        <a:bodyPr/>
        <a:lstStyle/>
        <a:p>
          <a:r>
            <a:rPr lang="tr-TR" b="1" dirty="0" smtClean="0"/>
            <a:t>Hizmet sonucunda düzenlenen belgeler</a:t>
          </a:r>
          <a:endParaRPr lang="tr-TR" b="1" dirty="0"/>
        </a:p>
      </dgm:t>
    </dgm:pt>
    <dgm:pt modelId="{EF7AC11F-E83F-4342-A3F6-C06898A1D239}" type="parTrans" cxnId="{C61DF546-6745-4B85-B4EE-85361F2CCE4C}">
      <dgm:prSet/>
      <dgm:spPr/>
      <dgm:t>
        <a:bodyPr/>
        <a:lstStyle/>
        <a:p>
          <a:endParaRPr lang="tr-TR" b="1"/>
        </a:p>
      </dgm:t>
    </dgm:pt>
    <dgm:pt modelId="{42DCF4EE-09B7-478E-BB0D-0E22B0287716}" type="sibTrans" cxnId="{C61DF546-6745-4B85-B4EE-85361F2CCE4C}">
      <dgm:prSet/>
      <dgm:spPr/>
      <dgm:t>
        <a:bodyPr/>
        <a:lstStyle/>
        <a:p>
          <a:endParaRPr lang="tr-TR" b="1"/>
        </a:p>
      </dgm:t>
    </dgm:pt>
    <dgm:pt modelId="{8B0A600C-3AD0-4204-BBAE-E2BCDA395F0A}">
      <dgm:prSet/>
      <dgm:spPr/>
      <dgm:t>
        <a:bodyPr/>
        <a:lstStyle/>
        <a:p>
          <a:r>
            <a:rPr lang="tr-TR" b="1" dirty="0" smtClean="0"/>
            <a:t>Azami ve asgari işlem süreleri</a:t>
          </a:r>
          <a:endParaRPr lang="tr-TR" b="1" dirty="0"/>
        </a:p>
      </dgm:t>
    </dgm:pt>
    <dgm:pt modelId="{F8E4ED22-8114-4DC2-AA85-7BE0D284BFB8}" type="parTrans" cxnId="{86A92BDF-4B51-4840-821C-72FEF2CB75C9}">
      <dgm:prSet/>
      <dgm:spPr/>
      <dgm:t>
        <a:bodyPr/>
        <a:lstStyle/>
        <a:p>
          <a:endParaRPr lang="tr-TR" b="1"/>
        </a:p>
      </dgm:t>
    </dgm:pt>
    <dgm:pt modelId="{DEA0370F-7C29-4BB4-B3E1-0294EBC3D089}" type="sibTrans" cxnId="{86A92BDF-4B51-4840-821C-72FEF2CB75C9}">
      <dgm:prSet/>
      <dgm:spPr/>
      <dgm:t>
        <a:bodyPr/>
        <a:lstStyle/>
        <a:p>
          <a:endParaRPr lang="tr-TR" b="1"/>
        </a:p>
      </dgm:t>
    </dgm:pt>
    <dgm:pt modelId="{947FD9E7-AC96-4443-8E92-A4E281DE3DDE}">
      <dgm:prSet/>
      <dgm:spPr/>
      <dgm:t>
        <a:bodyPr/>
        <a:lstStyle/>
        <a:p>
          <a:r>
            <a:rPr lang="tr-TR" b="1" dirty="0" smtClean="0"/>
            <a:t>Yıllık işlem sayıları </a:t>
          </a:r>
          <a:endParaRPr lang="tr-TR" b="1" dirty="0"/>
        </a:p>
      </dgm:t>
    </dgm:pt>
    <dgm:pt modelId="{2C302246-D1FD-412D-970E-4F89963C6DF0}" type="parTrans" cxnId="{76B87BB0-B00E-4E83-9649-4A056AEAEFC7}">
      <dgm:prSet/>
      <dgm:spPr/>
      <dgm:t>
        <a:bodyPr/>
        <a:lstStyle/>
        <a:p>
          <a:endParaRPr lang="tr-TR" b="1"/>
        </a:p>
      </dgm:t>
    </dgm:pt>
    <dgm:pt modelId="{8887A1EE-A5C3-4242-AD26-A2A469E195BB}" type="sibTrans" cxnId="{76B87BB0-B00E-4E83-9649-4A056AEAEFC7}">
      <dgm:prSet/>
      <dgm:spPr/>
      <dgm:t>
        <a:bodyPr/>
        <a:lstStyle/>
        <a:p>
          <a:endParaRPr lang="tr-TR" b="1"/>
        </a:p>
      </dgm:t>
    </dgm:pt>
    <dgm:pt modelId="{D005A2B9-5916-488B-8710-FC8B086A8972}">
      <dgm:prSet/>
      <dgm:spPr/>
      <dgm:t>
        <a:bodyPr/>
        <a:lstStyle/>
        <a:p>
          <a:r>
            <a:rPr lang="tr-TR" b="1" dirty="0" smtClean="0"/>
            <a:t>Dayandığı mevzuat</a:t>
          </a:r>
          <a:endParaRPr lang="tr-TR" b="1" dirty="0"/>
        </a:p>
      </dgm:t>
    </dgm:pt>
    <dgm:pt modelId="{A286B3D4-D2EB-41C3-A32E-374D0C3245F5}" type="parTrans" cxnId="{693183AC-9B1F-406C-BC12-5ACDC6CF6AC4}">
      <dgm:prSet/>
      <dgm:spPr/>
      <dgm:t>
        <a:bodyPr/>
        <a:lstStyle/>
        <a:p>
          <a:endParaRPr lang="tr-TR" b="1"/>
        </a:p>
      </dgm:t>
    </dgm:pt>
    <dgm:pt modelId="{0784FB20-1F0B-4893-A034-0BE3C0D06FF4}" type="sibTrans" cxnId="{693183AC-9B1F-406C-BC12-5ACDC6CF6AC4}">
      <dgm:prSet/>
      <dgm:spPr/>
      <dgm:t>
        <a:bodyPr/>
        <a:lstStyle/>
        <a:p>
          <a:endParaRPr lang="tr-TR" b="1"/>
        </a:p>
      </dgm:t>
    </dgm:pt>
    <dgm:pt modelId="{694ECFCB-E3A4-4324-A9E7-D2792E17D3CC}" type="pres">
      <dgm:prSet presAssocID="{261F038F-3458-4380-8145-F1987598C6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0CCF54F8-9345-41A9-A030-C89FDB447BC4}" type="pres">
      <dgm:prSet presAssocID="{261F038F-3458-4380-8145-F1987598C6C2}" presName="Name1" presStyleCnt="0"/>
      <dgm:spPr/>
    </dgm:pt>
    <dgm:pt modelId="{7E8FA7C0-225D-469A-9A64-D05F52AAD8D8}" type="pres">
      <dgm:prSet presAssocID="{261F038F-3458-4380-8145-F1987598C6C2}" presName="cycle" presStyleCnt="0"/>
      <dgm:spPr/>
    </dgm:pt>
    <dgm:pt modelId="{C72177F7-895B-4E94-ABAB-2BEC42619E5B}" type="pres">
      <dgm:prSet presAssocID="{261F038F-3458-4380-8145-F1987598C6C2}" presName="srcNode" presStyleLbl="node1" presStyleIdx="0" presStyleCnt="6"/>
      <dgm:spPr/>
    </dgm:pt>
    <dgm:pt modelId="{3D7D58AA-82B9-4816-B4B1-963BC5943F61}" type="pres">
      <dgm:prSet presAssocID="{261F038F-3458-4380-8145-F1987598C6C2}" presName="conn" presStyleLbl="parChTrans1D2" presStyleIdx="0" presStyleCnt="1"/>
      <dgm:spPr/>
      <dgm:t>
        <a:bodyPr/>
        <a:lstStyle/>
        <a:p>
          <a:endParaRPr lang="tr-TR"/>
        </a:p>
      </dgm:t>
    </dgm:pt>
    <dgm:pt modelId="{55FBEB44-EDA9-4A37-8B4F-29F965FEFE97}" type="pres">
      <dgm:prSet presAssocID="{261F038F-3458-4380-8145-F1987598C6C2}" presName="extraNode" presStyleLbl="node1" presStyleIdx="0" presStyleCnt="6"/>
      <dgm:spPr/>
    </dgm:pt>
    <dgm:pt modelId="{0CBE3EE2-3308-480C-9EF7-2ECB0DE871E3}" type="pres">
      <dgm:prSet presAssocID="{261F038F-3458-4380-8145-F1987598C6C2}" presName="dstNode" presStyleLbl="node1" presStyleIdx="0" presStyleCnt="6"/>
      <dgm:spPr/>
    </dgm:pt>
    <dgm:pt modelId="{711ABA90-FBD9-4328-B504-35EE1AFF36F7}" type="pres">
      <dgm:prSet presAssocID="{D005A2B9-5916-488B-8710-FC8B086A897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09874A-916A-47C8-8372-174500BFDD46}" type="pres">
      <dgm:prSet presAssocID="{D005A2B9-5916-488B-8710-FC8B086A8972}" presName="accent_1" presStyleCnt="0"/>
      <dgm:spPr/>
    </dgm:pt>
    <dgm:pt modelId="{129AEFBB-3DBA-4EF7-9A35-1FE91008570C}" type="pres">
      <dgm:prSet presAssocID="{D005A2B9-5916-488B-8710-FC8B086A8972}" presName="accentRepeatNode" presStyleLbl="solidFgAcc1" presStyleIdx="0" presStyleCnt="6"/>
      <dgm:spPr/>
    </dgm:pt>
    <dgm:pt modelId="{79D8CC92-8C06-4477-AA72-071D45C8150E}" type="pres">
      <dgm:prSet presAssocID="{DEE75C68-0BA0-42A9-B4E0-68CBED417BD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B14FD4-715B-4CCB-9DEF-E7FD3CA5D9D7}" type="pres">
      <dgm:prSet presAssocID="{DEE75C68-0BA0-42A9-B4E0-68CBED417BDC}" presName="accent_2" presStyleCnt="0"/>
      <dgm:spPr/>
    </dgm:pt>
    <dgm:pt modelId="{47F163F1-55D1-4AB8-A98E-E609012989D8}" type="pres">
      <dgm:prSet presAssocID="{DEE75C68-0BA0-42A9-B4E0-68CBED417BDC}" presName="accentRepeatNode" presStyleLbl="solidFgAcc1" presStyleIdx="1" presStyleCnt="6"/>
      <dgm:spPr/>
    </dgm:pt>
    <dgm:pt modelId="{36521724-3BF2-4FC3-9F94-337796E37481}" type="pres">
      <dgm:prSet presAssocID="{4C51E63B-E200-45CB-BB7D-9AA57318808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D5D138-998F-4D71-BA72-D669385F7C54}" type="pres">
      <dgm:prSet presAssocID="{4C51E63B-E200-45CB-BB7D-9AA573188088}" presName="accent_3" presStyleCnt="0"/>
      <dgm:spPr/>
    </dgm:pt>
    <dgm:pt modelId="{FE47637A-428E-4DD6-97F3-DD062AAC14D3}" type="pres">
      <dgm:prSet presAssocID="{4C51E63B-E200-45CB-BB7D-9AA573188088}" presName="accentRepeatNode" presStyleLbl="solidFgAcc1" presStyleIdx="2" presStyleCnt="6"/>
      <dgm:spPr/>
    </dgm:pt>
    <dgm:pt modelId="{12B13127-4C1A-4642-A77C-B924752F3FE0}" type="pres">
      <dgm:prSet presAssocID="{A764CCB5-17AF-43DA-AB03-AC83172EE0D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0C1005-18A4-46B6-98B7-624E88D50132}" type="pres">
      <dgm:prSet presAssocID="{A764CCB5-17AF-43DA-AB03-AC83172EE0D6}" presName="accent_4" presStyleCnt="0"/>
      <dgm:spPr/>
    </dgm:pt>
    <dgm:pt modelId="{63E88BE1-BD9F-4065-A6DF-03EEB7DE5A9D}" type="pres">
      <dgm:prSet presAssocID="{A764CCB5-17AF-43DA-AB03-AC83172EE0D6}" presName="accentRepeatNode" presStyleLbl="solidFgAcc1" presStyleIdx="3" presStyleCnt="6"/>
      <dgm:spPr/>
    </dgm:pt>
    <dgm:pt modelId="{D89F076C-EF29-4BA7-B972-ADC07EF5237C}" type="pres">
      <dgm:prSet presAssocID="{8B0A600C-3AD0-4204-BBAE-E2BCDA395F0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F4BB25-4032-4024-8673-7B0A85BDF9E4}" type="pres">
      <dgm:prSet presAssocID="{8B0A600C-3AD0-4204-BBAE-E2BCDA395F0A}" presName="accent_5" presStyleCnt="0"/>
      <dgm:spPr/>
    </dgm:pt>
    <dgm:pt modelId="{C27CE3F1-A78E-44EB-8F8D-D45A85825B81}" type="pres">
      <dgm:prSet presAssocID="{8B0A600C-3AD0-4204-BBAE-E2BCDA395F0A}" presName="accentRepeatNode" presStyleLbl="solidFgAcc1" presStyleIdx="4" presStyleCnt="6"/>
      <dgm:spPr/>
    </dgm:pt>
    <dgm:pt modelId="{A1904AC1-9287-4F8B-8437-F3C6D79B4739}" type="pres">
      <dgm:prSet presAssocID="{947FD9E7-AC96-4443-8E92-A4E281DE3DD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F86F7B-332D-4AB0-86CB-A76709A4E03B}" type="pres">
      <dgm:prSet presAssocID="{947FD9E7-AC96-4443-8E92-A4E281DE3DDE}" presName="accent_6" presStyleCnt="0"/>
      <dgm:spPr/>
    </dgm:pt>
    <dgm:pt modelId="{FFD6B7BD-3FC9-4872-9929-AA3A55FEDCC7}" type="pres">
      <dgm:prSet presAssocID="{947FD9E7-AC96-4443-8E92-A4E281DE3DDE}" presName="accentRepeatNode" presStyleLbl="solidFgAcc1" presStyleIdx="5" presStyleCnt="6"/>
      <dgm:spPr/>
    </dgm:pt>
  </dgm:ptLst>
  <dgm:cxnLst>
    <dgm:cxn modelId="{C61DF546-6745-4B85-B4EE-85361F2CCE4C}" srcId="{261F038F-3458-4380-8145-F1987598C6C2}" destId="{A764CCB5-17AF-43DA-AB03-AC83172EE0D6}" srcOrd="3" destOrd="0" parTransId="{EF7AC11F-E83F-4342-A3F6-C06898A1D239}" sibTransId="{42DCF4EE-09B7-478E-BB0D-0E22B0287716}"/>
    <dgm:cxn modelId="{E23D9BCA-2BAC-4CD8-939D-62A131144C80}" srcId="{261F038F-3458-4380-8145-F1987598C6C2}" destId="{DEE75C68-0BA0-42A9-B4E0-68CBED417BDC}" srcOrd="1" destOrd="0" parTransId="{DC6995F9-C14A-40D8-94FF-5C42D8282E35}" sibTransId="{8C5037DD-59AF-4B05-B439-E5DC26D2BE8B}"/>
    <dgm:cxn modelId="{7C7E419B-E935-43B0-BD77-815C295C6D81}" type="presOf" srcId="{261F038F-3458-4380-8145-F1987598C6C2}" destId="{694ECFCB-E3A4-4324-A9E7-D2792E17D3CC}" srcOrd="0" destOrd="0" presId="urn:microsoft.com/office/officeart/2008/layout/VerticalCurvedList"/>
    <dgm:cxn modelId="{F9A2EDC9-4BBA-451E-BDB2-6B2FBEC72CF8}" type="presOf" srcId="{D005A2B9-5916-488B-8710-FC8B086A8972}" destId="{711ABA90-FBD9-4328-B504-35EE1AFF36F7}" srcOrd="0" destOrd="0" presId="urn:microsoft.com/office/officeart/2008/layout/VerticalCurvedList"/>
    <dgm:cxn modelId="{C7829C71-FF04-43BD-9D0A-2EDA5ECD8C5D}" type="presOf" srcId="{8B0A600C-3AD0-4204-BBAE-E2BCDA395F0A}" destId="{D89F076C-EF29-4BA7-B972-ADC07EF5237C}" srcOrd="0" destOrd="0" presId="urn:microsoft.com/office/officeart/2008/layout/VerticalCurvedList"/>
    <dgm:cxn modelId="{736A5600-7973-4587-A5CE-067020B5156C}" type="presOf" srcId="{A764CCB5-17AF-43DA-AB03-AC83172EE0D6}" destId="{12B13127-4C1A-4642-A77C-B924752F3FE0}" srcOrd="0" destOrd="0" presId="urn:microsoft.com/office/officeart/2008/layout/VerticalCurvedList"/>
    <dgm:cxn modelId="{76B87BB0-B00E-4E83-9649-4A056AEAEFC7}" srcId="{261F038F-3458-4380-8145-F1987598C6C2}" destId="{947FD9E7-AC96-4443-8E92-A4E281DE3DDE}" srcOrd="5" destOrd="0" parTransId="{2C302246-D1FD-412D-970E-4F89963C6DF0}" sibTransId="{8887A1EE-A5C3-4242-AD26-A2A469E195BB}"/>
    <dgm:cxn modelId="{F0AE13B0-F53B-4FAD-9028-285F13F33BA7}" type="presOf" srcId="{0784FB20-1F0B-4893-A034-0BE3C0D06FF4}" destId="{3D7D58AA-82B9-4816-B4B1-963BC5943F61}" srcOrd="0" destOrd="0" presId="urn:microsoft.com/office/officeart/2008/layout/VerticalCurvedList"/>
    <dgm:cxn modelId="{CE0CC68A-3A86-4C3F-ADFA-83AD810D73AD}" type="presOf" srcId="{947FD9E7-AC96-4443-8E92-A4E281DE3DDE}" destId="{A1904AC1-9287-4F8B-8437-F3C6D79B4739}" srcOrd="0" destOrd="0" presId="urn:microsoft.com/office/officeart/2008/layout/VerticalCurvedList"/>
    <dgm:cxn modelId="{D9FD174D-0E64-454F-8FA9-5B14AABA0B30}" type="presOf" srcId="{4C51E63B-E200-45CB-BB7D-9AA573188088}" destId="{36521724-3BF2-4FC3-9F94-337796E37481}" srcOrd="0" destOrd="0" presId="urn:microsoft.com/office/officeart/2008/layout/VerticalCurvedList"/>
    <dgm:cxn modelId="{693183AC-9B1F-406C-BC12-5ACDC6CF6AC4}" srcId="{261F038F-3458-4380-8145-F1987598C6C2}" destId="{D005A2B9-5916-488B-8710-FC8B086A8972}" srcOrd="0" destOrd="0" parTransId="{A286B3D4-D2EB-41C3-A32E-374D0C3245F5}" sibTransId="{0784FB20-1F0B-4893-A034-0BE3C0D06FF4}"/>
    <dgm:cxn modelId="{066CA345-1DC6-461E-B346-A74FD19C542E}" type="presOf" srcId="{DEE75C68-0BA0-42A9-B4E0-68CBED417BDC}" destId="{79D8CC92-8C06-4477-AA72-071D45C8150E}" srcOrd="0" destOrd="0" presId="urn:microsoft.com/office/officeart/2008/layout/VerticalCurvedList"/>
    <dgm:cxn modelId="{739E3C13-F67A-4938-8B1F-0D79768A72F9}" srcId="{261F038F-3458-4380-8145-F1987598C6C2}" destId="{4C51E63B-E200-45CB-BB7D-9AA573188088}" srcOrd="2" destOrd="0" parTransId="{D82702A6-8CA8-4DE8-AF2C-71780858965F}" sibTransId="{73410D8B-6D3C-4D3B-A210-3EC9C4DE6016}"/>
    <dgm:cxn modelId="{86A92BDF-4B51-4840-821C-72FEF2CB75C9}" srcId="{261F038F-3458-4380-8145-F1987598C6C2}" destId="{8B0A600C-3AD0-4204-BBAE-E2BCDA395F0A}" srcOrd="4" destOrd="0" parTransId="{F8E4ED22-8114-4DC2-AA85-7BE0D284BFB8}" sibTransId="{DEA0370F-7C29-4BB4-B3E1-0294EBC3D089}"/>
    <dgm:cxn modelId="{F3962DB6-38AC-464F-8546-5631210FEDC9}" type="presParOf" srcId="{694ECFCB-E3A4-4324-A9E7-D2792E17D3CC}" destId="{0CCF54F8-9345-41A9-A030-C89FDB447BC4}" srcOrd="0" destOrd="0" presId="urn:microsoft.com/office/officeart/2008/layout/VerticalCurvedList"/>
    <dgm:cxn modelId="{3A3DC2C9-1C34-4477-BCB6-B6ABCE829E1D}" type="presParOf" srcId="{0CCF54F8-9345-41A9-A030-C89FDB447BC4}" destId="{7E8FA7C0-225D-469A-9A64-D05F52AAD8D8}" srcOrd="0" destOrd="0" presId="urn:microsoft.com/office/officeart/2008/layout/VerticalCurvedList"/>
    <dgm:cxn modelId="{2DDA94E8-8200-484A-8226-091C64DF2E18}" type="presParOf" srcId="{7E8FA7C0-225D-469A-9A64-D05F52AAD8D8}" destId="{C72177F7-895B-4E94-ABAB-2BEC42619E5B}" srcOrd="0" destOrd="0" presId="urn:microsoft.com/office/officeart/2008/layout/VerticalCurvedList"/>
    <dgm:cxn modelId="{932745C0-9665-4EF2-9885-23E35B33D850}" type="presParOf" srcId="{7E8FA7C0-225D-469A-9A64-D05F52AAD8D8}" destId="{3D7D58AA-82B9-4816-B4B1-963BC5943F61}" srcOrd="1" destOrd="0" presId="urn:microsoft.com/office/officeart/2008/layout/VerticalCurvedList"/>
    <dgm:cxn modelId="{FA8F0EC6-2A57-4B58-B255-4A535598E720}" type="presParOf" srcId="{7E8FA7C0-225D-469A-9A64-D05F52AAD8D8}" destId="{55FBEB44-EDA9-4A37-8B4F-29F965FEFE97}" srcOrd="2" destOrd="0" presId="urn:microsoft.com/office/officeart/2008/layout/VerticalCurvedList"/>
    <dgm:cxn modelId="{46BC3090-3126-4106-B8E9-144EF30CA30F}" type="presParOf" srcId="{7E8FA7C0-225D-469A-9A64-D05F52AAD8D8}" destId="{0CBE3EE2-3308-480C-9EF7-2ECB0DE871E3}" srcOrd="3" destOrd="0" presId="urn:microsoft.com/office/officeart/2008/layout/VerticalCurvedList"/>
    <dgm:cxn modelId="{7A2C7332-316D-43B4-A788-DC969928D6A9}" type="presParOf" srcId="{0CCF54F8-9345-41A9-A030-C89FDB447BC4}" destId="{711ABA90-FBD9-4328-B504-35EE1AFF36F7}" srcOrd="1" destOrd="0" presId="urn:microsoft.com/office/officeart/2008/layout/VerticalCurvedList"/>
    <dgm:cxn modelId="{843B30C6-68D4-4E1B-AA00-FE915FEFF927}" type="presParOf" srcId="{0CCF54F8-9345-41A9-A030-C89FDB447BC4}" destId="{9609874A-916A-47C8-8372-174500BFDD46}" srcOrd="2" destOrd="0" presId="urn:microsoft.com/office/officeart/2008/layout/VerticalCurvedList"/>
    <dgm:cxn modelId="{95484CAE-0716-49B6-A2DA-59F77F73FF89}" type="presParOf" srcId="{9609874A-916A-47C8-8372-174500BFDD46}" destId="{129AEFBB-3DBA-4EF7-9A35-1FE91008570C}" srcOrd="0" destOrd="0" presId="urn:microsoft.com/office/officeart/2008/layout/VerticalCurvedList"/>
    <dgm:cxn modelId="{3A60F37E-6C83-47B4-AD9C-416DE685E882}" type="presParOf" srcId="{0CCF54F8-9345-41A9-A030-C89FDB447BC4}" destId="{79D8CC92-8C06-4477-AA72-071D45C8150E}" srcOrd="3" destOrd="0" presId="urn:microsoft.com/office/officeart/2008/layout/VerticalCurvedList"/>
    <dgm:cxn modelId="{08AE8A3B-0706-49E2-A147-D05821CD7A5C}" type="presParOf" srcId="{0CCF54F8-9345-41A9-A030-C89FDB447BC4}" destId="{87B14FD4-715B-4CCB-9DEF-E7FD3CA5D9D7}" srcOrd="4" destOrd="0" presId="urn:microsoft.com/office/officeart/2008/layout/VerticalCurvedList"/>
    <dgm:cxn modelId="{44ACD78C-1D25-479C-8A27-DC07E4DCABC7}" type="presParOf" srcId="{87B14FD4-715B-4CCB-9DEF-E7FD3CA5D9D7}" destId="{47F163F1-55D1-4AB8-A98E-E609012989D8}" srcOrd="0" destOrd="0" presId="urn:microsoft.com/office/officeart/2008/layout/VerticalCurvedList"/>
    <dgm:cxn modelId="{632EEC54-49FD-4F45-9275-CCF0C29E1B82}" type="presParOf" srcId="{0CCF54F8-9345-41A9-A030-C89FDB447BC4}" destId="{36521724-3BF2-4FC3-9F94-337796E37481}" srcOrd="5" destOrd="0" presId="urn:microsoft.com/office/officeart/2008/layout/VerticalCurvedList"/>
    <dgm:cxn modelId="{5AF419FE-1BC8-4D97-819E-9856C226FEF8}" type="presParOf" srcId="{0CCF54F8-9345-41A9-A030-C89FDB447BC4}" destId="{BCD5D138-998F-4D71-BA72-D669385F7C54}" srcOrd="6" destOrd="0" presId="urn:microsoft.com/office/officeart/2008/layout/VerticalCurvedList"/>
    <dgm:cxn modelId="{FB35285C-01B8-4F28-A29D-4B985F35C245}" type="presParOf" srcId="{BCD5D138-998F-4D71-BA72-D669385F7C54}" destId="{FE47637A-428E-4DD6-97F3-DD062AAC14D3}" srcOrd="0" destOrd="0" presId="urn:microsoft.com/office/officeart/2008/layout/VerticalCurvedList"/>
    <dgm:cxn modelId="{306E6D1A-76C9-458B-9D5C-0BD30E9BE4C1}" type="presParOf" srcId="{0CCF54F8-9345-41A9-A030-C89FDB447BC4}" destId="{12B13127-4C1A-4642-A77C-B924752F3FE0}" srcOrd="7" destOrd="0" presId="urn:microsoft.com/office/officeart/2008/layout/VerticalCurvedList"/>
    <dgm:cxn modelId="{919A6C43-3428-4715-887B-2F6EB083AACC}" type="presParOf" srcId="{0CCF54F8-9345-41A9-A030-C89FDB447BC4}" destId="{AD0C1005-18A4-46B6-98B7-624E88D50132}" srcOrd="8" destOrd="0" presId="urn:microsoft.com/office/officeart/2008/layout/VerticalCurvedList"/>
    <dgm:cxn modelId="{31725702-552C-430F-A73D-31CDEEB50CD3}" type="presParOf" srcId="{AD0C1005-18A4-46B6-98B7-624E88D50132}" destId="{63E88BE1-BD9F-4065-A6DF-03EEB7DE5A9D}" srcOrd="0" destOrd="0" presId="urn:microsoft.com/office/officeart/2008/layout/VerticalCurvedList"/>
    <dgm:cxn modelId="{0A43D72F-28C1-41FA-91E2-18D2FD59E2B9}" type="presParOf" srcId="{0CCF54F8-9345-41A9-A030-C89FDB447BC4}" destId="{D89F076C-EF29-4BA7-B972-ADC07EF5237C}" srcOrd="9" destOrd="0" presId="urn:microsoft.com/office/officeart/2008/layout/VerticalCurvedList"/>
    <dgm:cxn modelId="{AB2E53B3-C02B-44B5-8BA3-6C723684B4D4}" type="presParOf" srcId="{0CCF54F8-9345-41A9-A030-C89FDB447BC4}" destId="{28F4BB25-4032-4024-8673-7B0A85BDF9E4}" srcOrd="10" destOrd="0" presId="urn:microsoft.com/office/officeart/2008/layout/VerticalCurvedList"/>
    <dgm:cxn modelId="{D8638AC5-FCF7-4141-8B35-E13E7E75CC9E}" type="presParOf" srcId="{28F4BB25-4032-4024-8673-7B0A85BDF9E4}" destId="{C27CE3F1-A78E-44EB-8F8D-D45A85825B81}" srcOrd="0" destOrd="0" presId="urn:microsoft.com/office/officeart/2008/layout/VerticalCurvedList"/>
    <dgm:cxn modelId="{CF491EEF-CFCC-4573-AE77-4A28FA8AEDF4}" type="presParOf" srcId="{0CCF54F8-9345-41A9-A030-C89FDB447BC4}" destId="{A1904AC1-9287-4F8B-8437-F3C6D79B4739}" srcOrd="11" destOrd="0" presId="urn:microsoft.com/office/officeart/2008/layout/VerticalCurvedList"/>
    <dgm:cxn modelId="{48F9F912-B1D2-4238-BC33-3C1681601845}" type="presParOf" srcId="{0CCF54F8-9345-41A9-A030-C89FDB447BC4}" destId="{25F86F7B-332D-4AB0-86CB-A76709A4E03B}" srcOrd="12" destOrd="0" presId="urn:microsoft.com/office/officeart/2008/layout/VerticalCurvedList"/>
    <dgm:cxn modelId="{DE470173-3577-4FE2-BDBB-79C1EEA091A5}" type="presParOf" srcId="{25F86F7B-332D-4AB0-86CB-A76709A4E03B}" destId="{FFD6B7BD-3FC9-4872-9929-AA3A55FEDC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A9EBEC8-C07E-45CE-B272-032C5D1EB755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F58E35A-E888-4A58-BCD8-443CA72F5B5F}">
      <dgm:prSet/>
      <dgm:spPr/>
      <dgm:t>
        <a:bodyPr/>
        <a:lstStyle/>
        <a:p>
          <a:pPr rtl="0"/>
          <a:r>
            <a:rPr lang="tr-TR" dirty="0" smtClean="0"/>
            <a:t>Hizmetlerin adları</a:t>
          </a:r>
          <a:endParaRPr lang="tr-TR" dirty="0"/>
        </a:p>
      </dgm:t>
    </dgm:pt>
    <dgm:pt modelId="{F46289AB-B159-44F6-9B0A-EB6D6AA37DF1}" type="parTrans" cxnId="{378B400B-2007-4C5E-A82E-1C64B533C0F1}">
      <dgm:prSet/>
      <dgm:spPr/>
      <dgm:t>
        <a:bodyPr/>
        <a:lstStyle/>
        <a:p>
          <a:endParaRPr lang="tr-TR"/>
        </a:p>
      </dgm:t>
    </dgm:pt>
    <dgm:pt modelId="{28FF3201-598B-4335-985A-F23A22760859}" type="sibTrans" cxnId="{378B400B-2007-4C5E-A82E-1C64B533C0F1}">
      <dgm:prSet/>
      <dgm:spPr/>
      <dgm:t>
        <a:bodyPr/>
        <a:lstStyle/>
        <a:p>
          <a:endParaRPr lang="tr-TR"/>
        </a:p>
      </dgm:t>
    </dgm:pt>
    <dgm:pt modelId="{FB54B57C-A0CA-4A03-8968-C2D2037FF932}">
      <dgm:prSet/>
      <dgm:spPr/>
      <dgm:t>
        <a:bodyPr/>
        <a:lstStyle/>
        <a:p>
          <a:pPr rtl="0"/>
          <a:r>
            <a:rPr lang="tr-TR" dirty="0" smtClean="0"/>
            <a:t>Başvuruda istenen belgeler </a:t>
          </a:r>
          <a:endParaRPr lang="tr-TR" dirty="0"/>
        </a:p>
      </dgm:t>
    </dgm:pt>
    <dgm:pt modelId="{26CCFF62-0CDA-45DD-9C07-60B18DE7E0D7}" type="parTrans" cxnId="{562E7409-1197-4C59-A3B5-7E6D4D443350}">
      <dgm:prSet/>
      <dgm:spPr/>
      <dgm:t>
        <a:bodyPr/>
        <a:lstStyle/>
        <a:p>
          <a:endParaRPr lang="tr-TR"/>
        </a:p>
      </dgm:t>
    </dgm:pt>
    <dgm:pt modelId="{1BDF6D06-2E09-42FC-BF14-14D290A19EE8}" type="sibTrans" cxnId="{562E7409-1197-4C59-A3B5-7E6D4D443350}">
      <dgm:prSet/>
      <dgm:spPr/>
      <dgm:t>
        <a:bodyPr/>
        <a:lstStyle/>
        <a:p>
          <a:endParaRPr lang="tr-TR"/>
        </a:p>
      </dgm:t>
    </dgm:pt>
    <dgm:pt modelId="{10901D8F-8E40-42EA-914A-2DCA587991B8}">
      <dgm:prSet/>
      <dgm:spPr/>
      <dgm:t>
        <a:bodyPr/>
        <a:lstStyle/>
        <a:p>
          <a:pPr rtl="0"/>
          <a:r>
            <a:rPr lang="tr-TR" dirty="0" smtClean="0"/>
            <a:t>En geç tamamlanma süreleri</a:t>
          </a:r>
          <a:endParaRPr lang="tr-TR" dirty="0"/>
        </a:p>
      </dgm:t>
    </dgm:pt>
    <dgm:pt modelId="{A0507F7C-00F6-4501-82A5-4DA6A03344B9}" type="parTrans" cxnId="{92AFFD8F-E387-4210-B4BB-0D80CFD34CA4}">
      <dgm:prSet/>
      <dgm:spPr/>
      <dgm:t>
        <a:bodyPr/>
        <a:lstStyle/>
        <a:p>
          <a:endParaRPr lang="tr-TR"/>
        </a:p>
      </dgm:t>
    </dgm:pt>
    <dgm:pt modelId="{2B5D9BC6-5AD9-4ACE-A7AF-358D92F950CC}" type="sibTrans" cxnId="{92AFFD8F-E387-4210-B4BB-0D80CFD34CA4}">
      <dgm:prSet/>
      <dgm:spPr/>
      <dgm:t>
        <a:bodyPr/>
        <a:lstStyle/>
        <a:p>
          <a:endParaRPr lang="tr-TR"/>
        </a:p>
      </dgm:t>
    </dgm:pt>
    <dgm:pt modelId="{D647ABE1-4B2C-4E27-A8DF-FF0A0659ABF5}" type="pres">
      <dgm:prSet presAssocID="{4A9EBEC8-C07E-45CE-B272-032C5D1EB7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3701A5E-0817-43CA-973D-F467A6CAB304}" type="pres">
      <dgm:prSet presAssocID="{1F58E35A-E888-4A58-BCD8-443CA72F5B5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957218-FBA5-44B2-A7A4-87B318EB24DB}" type="pres">
      <dgm:prSet presAssocID="{28FF3201-598B-4335-985A-F23A22760859}" presName="spacer" presStyleCnt="0"/>
      <dgm:spPr/>
    </dgm:pt>
    <dgm:pt modelId="{48F547E2-5D42-4499-B508-74DA5152B671}" type="pres">
      <dgm:prSet presAssocID="{FB54B57C-A0CA-4A03-8968-C2D2037FF93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B89317-8CBA-4190-9C68-606590F1E74A}" type="pres">
      <dgm:prSet presAssocID="{1BDF6D06-2E09-42FC-BF14-14D290A19EE8}" presName="spacer" presStyleCnt="0"/>
      <dgm:spPr/>
    </dgm:pt>
    <dgm:pt modelId="{4599AEAD-0DFB-46EB-9100-D134A689414F}" type="pres">
      <dgm:prSet presAssocID="{10901D8F-8E40-42EA-914A-2DCA587991B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054F4B6-0E1D-4E8B-A084-90142EC5A10C}" type="presOf" srcId="{10901D8F-8E40-42EA-914A-2DCA587991B8}" destId="{4599AEAD-0DFB-46EB-9100-D134A689414F}" srcOrd="0" destOrd="0" presId="urn:microsoft.com/office/officeart/2005/8/layout/vList2"/>
    <dgm:cxn modelId="{378B400B-2007-4C5E-A82E-1C64B533C0F1}" srcId="{4A9EBEC8-C07E-45CE-B272-032C5D1EB755}" destId="{1F58E35A-E888-4A58-BCD8-443CA72F5B5F}" srcOrd="0" destOrd="0" parTransId="{F46289AB-B159-44F6-9B0A-EB6D6AA37DF1}" sibTransId="{28FF3201-598B-4335-985A-F23A22760859}"/>
    <dgm:cxn modelId="{562E7409-1197-4C59-A3B5-7E6D4D443350}" srcId="{4A9EBEC8-C07E-45CE-B272-032C5D1EB755}" destId="{FB54B57C-A0CA-4A03-8968-C2D2037FF932}" srcOrd="1" destOrd="0" parTransId="{26CCFF62-0CDA-45DD-9C07-60B18DE7E0D7}" sibTransId="{1BDF6D06-2E09-42FC-BF14-14D290A19EE8}"/>
    <dgm:cxn modelId="{01D04AF1-FE2D-42C2-8037-4F9354C5AD60}" type="presOf" srcId="{FB54B57C-A0CA-4A03-8968-C2D2037FF932}" destId="{48F547E2-5D42-4499-B508-74DA5152B671}" srcOrd="0" destOrd="0" presId="urn:microsoft.com/office/officeart/2005/8/layout/vList2"/>
    <dgm:cxn modelId="{204747F9-D8AA-40A4-BBA9-D4CD6BECB9A0}" type="presOf" srcId="{1F58E35A-E888-4A58-BCD8-443CA72F5B5F}" destId="{A3701A5E-0817-43CA-973D-F467A6CAB304}" srcOrd="0" destOrd="0" presId="urn:microsoft.com/office/officeart/2005/8/layout/vList2"/>
    <dgm:cxn modelId="{E42C9C2D-615F-4498-8110-D69D65455EEC}" type="presOf" srcId="{4A9EBEC8-C07E-45CE-B272-032C5D1EB755}" destId="{D647ABE1-4B2C-4E27-A8DF-FF0A0659ABF5}" srcOrd="0" destOrd="0" presId="urn:microsoft.com/office/officeart/2005/8/layout/vList2"/>
    <dgm:cxn modelId="{92AFFD8F-E387-4210-B4BB-0D80CFD34CA4}" srcId="{4A9EBEC8-C07E-45CE-B272-032C5D1EB755}" destId="{10901D8F-8E40-42EA-914A-2DCA587991B8}" srcOrd="2" destOrd="0" parTransId="{A0507F7C-00F6-4501-82A5-4DA6A03344B9}" sibTransId="{2B5D9BC6-5AD9-4ACE-A7AF-358D92F950CC}"/>
    <dgm:cxn modelId="{735065AF-2B24-498F-A875-7FC316770A91}" type="presParOf" srcId="{D647ABE1-4B2C-4E27-A8DF-FF0A0659ABF5}" destId="{A3701A5E-0817-43CA-973D-F467A6CAB304}" srcOrd="0" destOrd="0" presId="urn:microsoft.com/office/officeart/2005/8/layout/vList2"/>
    <dgm:cxn modelId="{12789504-03FA-4881-963D-CF5879B1DDE1}" type="presParOf" srcId="{D647ABE1-4B2C-4E27-A8DF-FF0A0659ABF5}" destId="{47957218-FBA5-44B2-A7A4-87B318EB24DB}" srcOrd="1" destOrd="0" presId="urn:microsoft.com/office/officeart/2005/8/layout/vList2"/>
    <dgm:cxn modelId="{8E8BADAC-7D22-440E-8969-EE4FC9841BC2}" type="presParOf" srcId="{D647ABE1-4B2C-4E27-A8DF-FF0A0659ABF5}" destId="{48F547E2-5D42-4499-B508-74DA5152B671}" srcOrd="2" destOrd="0" presId="urn:microsoft.com/office/officeart/2005/8/layout/vList2"/>
    <dgm:cxn modelId="{C3F11997-5B3E-48F0-8581-57901CDDA809}" type="presParOf" srcId="{D647ABE1-4B2C-4E27-A8DF-FF0A0659ABF5}" destId="{60B89317-8CBA-4190-9C68-606590F1E74A}" srcOrd="3" destOrd="0" presId="urn:microsoft.com/office/officeart/2005/8/layout/vList2"/>
    <dgm:cxn modelId="{2BEF4DE2-3F8A-432A-B5FA-831A08C4A3F4}" type="presParOf" srcId="{D647ABE1-4B2C-4E27-A8DF-FF0A0659ABF5}" destId="{4599AEAD-0DFB-46EB-9100-D134A689414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E6E56AD-F8E9-471D-BD2F-23C87B14656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1F83BF0-342D-4BC5-96F7-352B772348B2}">
      <dgm:prSet/>
      <dgm:spPr/>
      <dgm:t>
        <a:bodyPr/>
        <a:lstStyle/>
        <a:p>
          <a:pPr rtl="0"/>
          <a:r>
            <a:rPr lang="tr-TR" u="sng" dirty="0" smtClean="0"/>
            <a:t>Hizmet Envanterinde tanımlanan her bir faaliyet</a:t>
          </a:r>
          <a:r>
            <a:rPr lang="tr-TR" dirty="0" smtClean="0"/>
            <a:t> için başvurularda istenilen veya varsa hizmet sonucunda düzenlenen </a:t>
          </a:r>
          <a:r>
            <a:rPr lang="tr-TR" u="sng" dirty="0" smtClean="0"/>
            <a:t>belgelerin</a:t>
          </a:r>
          <a:r>
            <a:rPr lang="tr-TR" dirty="0" smtClean="0"/>
            <a:t> türlerine göre </a:t>
          </a:r>
          <a:r>
            <a:rPr lang="tr-TR" u="sng" dirty="0" smtClean="0"/>
            <a:t>tasnif</a:t>
          </a:r>
          <a:r>
            <a:rPr lang="tr-TR" dirty="0" smtClean="0"/>
            <a:t> edilerek </a:t>
          </a:r>
          <a:r>
            <a:rPr lang="tr-TR" u="sng" dirty="0" smtClean="0"/>
            <a:t>adlarının standartlaştırıldığı</a:t>
          </a:r>
          <a:r>
            <a:rPr lang="tr-TR" dirty="0" smtClean="0"/>
            <a:t>, belgelerin </a:t>
          </a:r>
          <a:r>
            <a:rPr lang="tr-TR" u="sng" dirty="0" smtClean="0"/>
            <a:t>değişmez kodlarla </a:t>
          </a:r>
          <a:r>
            <a:rPr lang="tr-TR" dirty="0" smtClean="0"/>
            <a:t>eşleştirildiği ve belgelerin </a:t>
          </a:r>
          <a:r>
            <a:rPr lang="tr-TR" u="sng" dirty="0" smtClean="0"/>
            <a:t>matbu bir örneğinin </a:t>
          </a:r>
          <a:r>
            <a:rPr lang="tr-TR" dirty="0" smtClean="0"/>
            <a:t>alındığı sistemdir. </a:t>
          </a:r>
          <a:endParaRPr lang="tr-TR" dirty="0"/>
        </a:p>
      </dgm:t>
    </dgm:pt>
    <dgm:pt modelId="{FCF5F9EC-3214-4366-BCA2-1AF27A6A82D5}" type="parTrans" cxnId="{4076FC5D-D615-44AE-B4F5-20B6ABAE667E}">
      <dgm:prSet/>
      <dgm:spPr/>
      <dgm:t>
        <a:bodyPr/>
        <a:lstStyle/>
        <a:p>
          <a:endParaRPr lang="tr-TR"/>
        </a:p>
      </dgm:t>
    </dgm:pt>
    <dgm:pt modelId="{38F5AE2E-E1BF-49E5-BAD3-70DE793A9B40}" type="sibTrans" cxnId="{4076FC5D-D615-44AE-B4F5-20B6ABAE667E}">
      <dgm:prSet/>
      <dgm:spPr/>
      <dgm:t>
        <a:bodyPr/>
        <a:lstStyle/>
        <a:p>
          <a:endParaRPr lang="tr-TR"/>
        </a:p>
      </dgm:t>
    </dgm:pt>
    <dgm:pt modelId="{DE61BEEB-B1A6-496D-ABBC-1ABE2C3736B1}" type="pres">
      <dgm:prSet presAssocID="{FE6E56AD-F8E9-471D-BD2F-23C87B1465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342AEE8-60CC-44AE-ABB6-C98A6297840F}" type="pres">
      <dgm:prSet presAssocID="{31F83BF0-342D-4BC5-96F7-352B772348B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076FC5D-D615-44AE-B4F5-20B6ABAE667E}" srcId="{FE6E56AD-F8E9-471D-BD2F-23C87B146569}" destId="{31F83BF0-342D-4BC5-96F7-352B772348B2}" srcOrd="0" destOrd="0" parTransId="{FCF5F9EC-3214-4366-BCA2-1AF27A6A82D5}" sibTransId="{38F5AE2E-E1BF-49E5-BAD3-70DE793A9B40}"/>
    <dgm:cxn modelId="{CCCEBD3D-14BC-4F44-83F3-809F23033F49}" type="presOf" srcId="{31F83BF0-342D-4BC5-96F7-352B772348B2}" destId="{5342AEE8-60CC-44AE-ABB6-C98A6297840F}" srcOrd="0" destOrd="0" presId="urn:microsoft.com/office/officeart/2005/8/layout/vList2"/>
    <dgm:cxn modelId="{39C557D0-BD6C-4B31-835E-1571C9D4FB28}" type="presOf" srcId="{FE6E56AD-F8E9-471D-BD2F-23C87B146569}" destId="{DE61BEEB-B1A6-496D-ABBC-1ABE2C3736B1}" srcOrd="0" destOrd="0" presId="urn:microsoft.com/office/officeart/2005/8/layout/vList2"/>
    <dgm:cxn modelId="{4B82C41C-1E95-4E61-9618-A044EF1DA170}" type="presParOf" srcId="{DE61BEEB-B1A6-496D-ABBC-1ABE2C3736B1}" destId="{5342AEE8-60CC-44AE-ABB6-C98A629784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4B6EE31-C89C-4FE1-B415-5B07EAB06A99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tr-TR"/>
        </a:p>
      </dgm:t>
    </dgm:pt>
    <dgm:pt modelId="{748C797B-BEC2-46D3-82DD-17EEC11846FF}">
      <dgm:prSet custT="1"/>
      <dgm:spPr/>
      <dgm:t>
        <a:bodyPr/>
        <a:lstStyle/>
        <a:p>
          <a:pPr rtl="0"/>
          <a:r>
            <a:rPr lang="tr-TR" sz="2000" dirty="0" smtClean="0"/>
            <a:t>Kamu hizmetlerine ilişkin </a:t>
          </a:r>
          <a:r>
            <a:rPr lang="tr-TR" sz="2000" u="sng" dirty="0" smtClean="0"/>
            <a:t>Genel Memnuniyet</a:t>
          </a:r>
          <a:r>
            <a:rPr lang="tr-TR" sz="2000" dirty="0" smtClean="0"/>
            <a:t> düzeyini belirlemek ve memnun olunmayan hizmetlerde karşılaşılan problemleri tespit</a:t>
          </a:r>
          <a:endParaRPr lang="tr-TR" sz="2000" dirty="0"/>
        </a:p>
      </dgm:t>
    </dgm:pt>
    <dgm:pt modelId="{30C07E70-086C-4E05-865C-28A7BD2434F3}" type="parTrans" cxnId="{9B26FC4B-6979-4001-8DED-10C82E1517B2}">
      <dgm:prSet/>
      <dgm:spPr/>
      <dgm:t>
        <a:bodyPr/>
        <a:lstStyle/>
        <a:p>
          <a:endParaRPr lang="tr-TR" sz="2000"/>
        </a:p>
      </dgm:t>
    </dgm:pt>
    <dgm:pt modelId="{1CCDFFD2-D100-4F0C-A3F1-0AFD33E8764F}" type="sibTrans" cxnId="{9B26FC4B-6979-4001-8DED-10C82E1517B2}">
      <dgm:prSet/>
      <dgm:spPr/>
      <dgm:t>
        <a:bodyPr/>
        <a:lstStyle/>
        <a:p>
          <a:endParaRPr lang="tr-TR" sz="2000"/>
        </a:p>
      </dgm:t>
    </dgm:pt>
    <dgm:pt modelId="{1E1A6192-F9D4-482B-AF47-E4A70CDF6CB6}">
      <dgm:prSet custT="1"/>
      <dgm:spPr/>
      <dgm:t>
        <a:bodyPr/>
        <a:lstStyle/>
        <a:p>
          <a:pPr rtl="0"/>
          <a:r>
            <a:rPr lang="tr-TR" sz="2000" dirty="0" smtClean="0"/>
            <a:t>Memnun olunmayan hususların öncelikli olacak şekilde gerekli iyileştirme çalışmaları yapmak</a:t>
          </a:r>
          <a:endParaRPr lang="tr-TR" sz="2000" dirty="0"/>
        </a:p>
      </dgm:t>
    </dgm:pt>
    <dgm:pt modelId="{78AA3C9B-350E-4686-ADD9-DEDC2458B2D7}" type="parTrans" cxnId="{458AB1C1-A00E-47B8-BD1F-D1E78D51C507}">
      <dgm:prSet/>
      <dgm:spPr/>
      <dgm:t>
        <a:bodyPr/>
        <a:lstStyle/>
        <a:p>
          <a:endParaRPr lang="tr-TR" sz="2000"/>
        </a:p>
      </dgm:t>
    </dgm:pt>
    <dgm:pt modelId="{7000FC02-EA6A-4716-BA95-5D3EEC62977F}" type="sibTrans" cxnId="{458AB1C1-A00E-47B8-BD1F-D1E78D51C507}">
      <dgm:prSet/>
      <dgm:spPr/>
      <dgm:t>
        <a:bodyPr/>
        <a:lstStyle/>
        <a:p>
          <a:endParaRPr lang="tr-TR" sz="2000"/>
        </a:p>
      </dgm:t>
    </dgm:pt>
    <dgm:pt modelId="{97D200F6-8755-4B19-989D-96E837F688AE}" type="pres">
      <dgm:prSet presAssocID="{24B6EE31-C89C-4FE1-B415-5B07EAB06A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D3083F0-0B2C-44E2-A92E-0E43CB349EE6}" type="pres">
      <dgm:prSet presAssocID="{748C797B-BEC2-46D3-82DD-17EEC11846F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16ACA8-B64F-4AE1-AE3E-133AF4E355B3}" type="pres">
      <dgm:prSet presAssocID="{1CCDFFD2-D100-4F0C-A3F1-0AFD33E8764F}" presName="spacer" presStyleCnt="0"/>
      <dgm:spPr/>
    </dgm:pt>
    <dgm:pt modelId="{663B084A-0FFD-4100-B9B8-F9FB61059597}" type="pres">
      <dgm:prSet presAssocID="{1E1A6192-F9D4-482B-AF47-E4A70CDF6CB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58AB1C1-A00E-47B8-BD1F-D1E78D51C507}" srcId="{24B6EE31-C89C-4FE1-B415-5B07EAB06A99}" destId="{1E1A6192-F9D4-482B-AF47-E4A70CDF6CB6}" srcOrd="1" destOrd="0" parTransId="{78AA3C9B-350E-4686-ADD9-DEDC2458B2D7}" sibTransId="{7000FC02-EA6A-4716-BA95-5D3EEC62977F}"/>
    <dgm:cxn modelId="{2E5E0EB7-2E1C-4489-81CE-E47EC5831E4E}" type="presOf" srcId="{748C797B-BEC2-46D3-82DD-17EEC11846FF}" destId="{8D3083F0-0B2C-44E2-A92E-0E43CB349EE6}" srcOrd="0" destOrd="0" presId="urn:microsoft.com/office/officeart/2005/8/layout/vList2"/>
    <dgm:cxn modelId="{9B26FC4B-6979-4001-8DED-10C82E1517B2}" srcId="{24B6EE31-C89C-4FE1-B415-5B07EAB06A99}" destId="{748C797B-BEC2-46D3-82DD-17EEC11846FF}" srcOrd="0" destOrd="0" parTransId="{30C07E70-086C-4E05-865C-28A7BD2434F3}" sibTransId="{1CCDFFD2-D100-4F0C-A3F1-0AFD33E8764F}"/>
    <dgm:cxn modelId="{26285858-EE03-492E-9324-081224C35C74}" type="presOf" srcId="{24B6EE31-C89C-4FE1-B415-5B07EAB06A99}" destId="{97D200F6-8755-4B19-989D-96E837F688AE}" srcOrd="0" destOrd="0" presId="urn:microsoft.com/office/officeart/2005/8/layout/vList2"/>
    <dgm:cxn modelId="{C24820CD-71D0-4C99-867D-1D003EE94D36}" type="presOf" srcId="{1E1A6192-F9D4-482B-AF47-E4A70CDF6CB6}" destId="{663B084A-0FFD-4100-B9B8-F9FB61059597}" srcOrd="0" destOrd="0" presId="urn:microsoft.com/office/officeart/2005/8/layout/vList2"/>
    <dgm:cxn modelId="{FD7FF6BC-5810-4062-BAE0-AA7C74B19BE0}" type="presParOf" srcId="{97D200F6-8755-4B19-989D-96E837F688AE}" destId="{8D3083F0-0B2C-44E2-A92E-0E43CB349EE6}" srcOrd="0" destOrd="0" presId="urn:microsoft.com/office/officeart/2005/8/layout/vList2"/>
    <dgm:cxn modelId="{B7C82627-CC8C-4E38-A873-39303D4BBF9B}" type="presParOf" srcId="{97D200F6-8755-4B19-989D-96E837F688AE}" destId="{7F16ACA8-B64F-4AE1-AE3E-133AF4E355B3}" srcOrd="1" destOrd="0" presId="urn:microsoft.com/office/officeart/2005/8/layout/vList2"/>
    <dgm:cxn modelId="{6DB1958E-7B29-4B8B-B1D8-F7040EB37A88}" type="presParOf" srcId="{97D200F6-8755-4B19-989D-96E837F688AE}" destId="{663B084A-0FFD-4100-B9B8-F9FB6105959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0D2EFD2-FBE1-412A-AF02-C764CC0DD4F7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AC4E9D3-0A3C-470A-B4B9-DB3A35B38952}">
      <dgm:prSet custT="1"/>
      <dgm:spPr/>
      <dgm:t>
        <a:bodyPr/>
        <a:lstStyle/>
        <a:p>
          <a:pPr rtl="0"/>
          <a:r>
            <a:rPr lang="tr-TR" sz="1800" dirty="0" smtClean="0"/>
            <a:t>Gereksiz bilgi ve belge talebini önlemek</a:t>
          </a:r>
          <a:endParaRPr lang="tr-TR" sz="1800" dirty="0"/>
        </a:p>
      </dgm:t>
    </dgm:pt>
    <dgm:pt modelId="{E0FD94FB-C55C-4ECB-8CE6-212CD5B854AC}" type="parTrans" cxnId="{B944DFA7-7694-4B7D-8C5E-AD7CCDFF2473}">
      <dgm:prSet/>
      <dgm:spPr/>
      <dgm:t>
        <a:bodyPr/>
        <a:lstStyle/>
        <a:p>
          <a:endParaRPr lang="tr-TR" sz="2400"/>
        </a:p>
      </dgm:t>
    </dgm:pt>
    <dgm:pt modelId="{BD9CD256-09C1-4450-9322-BB913B87E74B}" type="sibTrans" cxnId="{B944DFA7-7694-4B7D-8C5E-AD7CCDFF2473}">
      <dgm:prSet/>
      <dgm:spPr/>
      <dgm:t>
        <a:bodyPr/>
        <a:lstStyle/>
        <a:p>
          <a:endParaRPr lang="tr-TR" sz="2400"/>
        </a:p>
      </dgm:t>
    </dgm:pt>
    <dgm:pt modelId="{58AD2377-A3A8-4450-B100-35921F35DBB5}">
      <dgm:prSet custT="1"/>
      <dgm:spPr/>
      <dgm:t>
        <a:bodyPr/>
        <a:lstStyle/>
        <a:p>
          <a:pPr rtl="0"/>
          <a:r>
            <a:rPr lang="tr-TR" sz="1800" dirty="0" smtClean="0"/>
            <a:t>İşlem basamağını azaltmak</a:t>
          </a:r>
          <a:endParaRPr lang="tr-TR" sz="1800" dirty="0"/>
        </a:p>
      </dgm:t>
    </dgm:pt>
    <dgm:pt modelId="{CD2BA375-82AA-4110-82FB-5A6D533B6508}" type="parTrans" cxnId="{610DFF3E-7692-4974-9112-3221E0D66FDB}">
      <dgm:prSet/>
      <dgm:spPr/>
      <dgm:t>
        <a:bodyPr/>
        <a:lstStyle/>
        <a:p>
          <a:endParaRPr lang="tr-TR" sz="2400"/>
        </a:p>
      </dgm:t>
    </dgm:pt>
    <dgm:pt modelId="{1C866A43-F1FB-4709-A9EC-95FDB572302C}" type="sibTrans" cxnId="{610DFF3E-7692-4974-9112-3221E0D66FDB}">
      <dgm:prSet/>
      <dgm:spPr/>
      <dgm:t>
        <a:bodyPr/>
        <a:lstStyle/>
        <a:p>
          <a:endParaRPr lang="tr-TR" sz="2400"/>
        </a:p>
      </dgm:t>
    </dgm:pt>
    <dgm:pt modelId="{FE94C7FE-247C-4033-A699-84F5028AE35C}">
      <dgm:prSet custT="1"/>
      <dgm:spPr/>
      <dgm:t>
        <a:bodyPr/>
        <a:lstStyle/>
        <a:p>
          <a:pPr rtl="0"/>
          <a:r>
            <a:rPr lang="tr-TR" sz="1800" dirty="0" smtClean="0"/>
            <a:t>İşlemlerin hızlı sonuçlanmasını sağlamak</a:t>
          </a:r>
          <a:endParaRPr lang="tr-TR" sz="1800" dirty="0"/>
        </a:p>
      </dgm:t>
    </dgm:pt>
    <dgm:pt modelId="{E6E9DBE8-E111-49D8-BA92-EDD3A82EA454}" type="parTrans" cxnId="{CB7121C1-5379-459E-A44A-AE96613BDF2E}">
      <dgm:prSet/>
      <dgm:spPr/>
      <dgm:t>
        <a:bodyPr/>
        <a:lstStyle/>
        <a:p>
          <a:endParaRPr lang="tr-TR" sz="2400"/>
        </a:p>
      </dgm:t>
    </dgm:pt>
    <dgm:pt modelId="{EC908D84-D234-44FB-89FF-DC3B62F7851D}" type="sibTrans" cxnId="{CB7121C1-5379-459E-A44A-AE96613BDF2E}">
      <dgm:prSet/>
      <dgm:spPr/>
      <dgm:t>
        <a:bodyPr/>
        <a:lstStyle/>
        <a:p>
          <a:endParaRPr lang="tr-TR" sz="2400"/>
        </a:p>
      </dgm:t>
    </dgm:pt>
    <dgm:pt modelId="{6095C1FB-B92D-4B27-BD63-046C50C0C8E8}">
      <dgm:prSet custT="1"/>
      <dgm:spPr/>
      <dgm:t>
        <a:bodyPr/>
        <a:lstStyle/>
        <a:p>
          <a:r>
            <a:rPr lang="tr-TR" sz="1800" dirty="0" smtClean="0"/>
            <a:t>Vatandaş memnuniyetini artırmak</a:t>
          </a:r>
          <a:endParaRPr lang="tr-TR" sz="1800" dirty="0"/>
        </a:p>
      </dgm:t>
    </dgm:pt>
    <dgm:pt modelId="{0D3C2B03-04C0-48F2-91D4-175D9EAFF382}" type="parTrans" cxnId="{A257570E-889E-4FE8-B486-48884C0EE2D2}">
      <dgm:prSet/>
      <dgm:spPr/>
      <dgm:t>
        <a:bodyPr/>
        <a:lstStyle/>
        <a:p>
          <a:endParaRPr lang="tr-TR"/>
        </a:p>
      </dgm:t>
    </dgm:pt>
    <dgm:pt modelId="{37B9E5C0-F776-4A89-9C73-89A6AD3D02A6}" type="sibTrans" cxnId="{A257570E-889E-4FE8-B486-48884C0EE2D2}">
      <dgm:prSet/>
      <dgm:spPr/>
      <dgm:t>
        <a:bodyPr/>
        <a:lstStyle/>
        <a:p>
          <a:endParaRPr lang="tr-TR"/>
        </a:p>
      </dgm:t>
    </dgm:pt>
    <dgm:pt modelId="{E808E5FD-4F38-43BB-A131-892F387C82C5}" type="pres">
      <dgm:prSet presAssocID="{E0D2EFD2-FBE1-412A-AF02-C764CC0DD4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54DF87A-DEEE-40B4-A27A-B53BB2E5870D}" type="pres">
      <dgm:prSet presAssocID="{BAC4E9D3-0A3C-470A-B4B9-DB3A35B3895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B04395-DFA1-4905-AAC3-BA565141FC8C}" type="pres">
      <dgm:prSet presAssocID="{BD9CD256-09C1-4450-9322-BB913B87E74B}" presName="spacer" presStyleCnt="0"/>
      <dgm:spPr/>
    </dgm:pt>
    <dgm:pt modelId="{122FD5DA-975B-47BF-94F8-7FD6FBC23373}" type="pres">
      <dgm:prSet presAssocID="{58AD2377-A3A8-4450-B100-35921F35DBB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C749D7-E699-4D6C-A75A-5632626C04CA}" type="pres">
      <dgm:prSet presAssocID="{1C866A43-F1FB-4709-A9EC-95FDB572302C}" presName="spacer" presStyleCnt="0"/>
      <dgm:spPr/>
    </dgm:pt>
    <dgm:pt modelId="{91AB0889-A9E1-42DD-92C0-9BE5E6F132A3}" type="pres">
      <dgm:prSet presAssocID="{FE94C7FE-247C-4033-A699-84F5028AE35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6332B4-213D-4905-B174-B04BACD953A6}" type="pres">
      <dgm:prSet presAssocID="{EC908D84-D234-44FB-89FF-DC3B62F7851D}" presName="spacer" presStyleCnt="0"/>
      <dgm:spPr/>
    </dgm:pt>
    <dgm:pt modelId="{E1D8C17B-38CE-40CF-96AB-83740F44737B}" type="pres">
      <dgm:prSet presAssocID="{6095C1FB-B92D-4B27-BD63-046C50C0C8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63EFA79-605E-478F-9825-1D128F2CC45F}" type="presOf" srcId="{58AD2377-A3A8-4450-B100-35921F35DBB5}" destId="{122FD5DA-975B-47BF-94F8-7FD6FBC23373}" srcOrd="0" destOrd="0" presId="urn:microsoft.com/office/officeart/2005/8/layout/vList2"/>
    <dgm:cxn modelId="{26A8BE8E-5FF1-46FE-9D29-F282BD4CDFFB}" type="presOf" srcId="{E0D2EFD2-FBE1-412A-AF02-C764CC0DD4F7}" destId="{E808E5FD-4F38-43BB-A131-892F387C82C5}" srcOrd="0" destOrd="0" presId="urn:microsoft.com/office/officeart/2005/8/layout/vList2"/>
    <dgm:cxn modelId="{A257570E-889E-4FE8-B486-48884C0EE2D2}" srcId="{E0D2EFD2-FBE1-412A-AF02-C764CC0DD4F7}" destId="{6095C1FB-B92D-4B27-BD63-046C50C0C8E8}" srcOrd="3" destOrd="0" parTransId="{0D3C2B03-04C0-48F2-91D4-175D9EAFF382}" sibTransId="{37B9E5C0-F776-4A89-9C73-89A6AD3D02A6}"/>
    <dgm:cxn modelId="{610DFF3E-7692-4974-9112-3221E0D66FDB}" srcId="{E0D2EFD2-FBE1-412A-AF02-C764CC0DD4F7}" destId="{58AD2377-A3A8-4450-B100-35921F35DBB5}" srcOrd="1" destOrd="0" parTransId="{CD2BA375-82AA-4110-82FB-5A6D533B6508}" sibTransId="{1C866A43-F1FB-4709-A9EC-95FDB572302C}"/>
    <dgm:cxn modelId="{ACC8F0C2-9D4D-4EF6-8E2B-CA0C3C280C84}" type="presOf" srcId="{6095C1FB-B92D-4B27-BD63-046C50C0C8E8}" destId="{E1D8C17B-38CE-40CF-96AB-83740F44737B}" srcOrd="0" destOrd="0" presId="urn:microsoft.com/office/officeart/2005/8/layout/vList2"/>
    <dgm:cxn modelId="{6B775190-BB4C-4EE3-A0E0-39B62226BFA5}" type="presOf" srcId="{BAC4E9D3-0A3C-470A-B4B9-DB3A35B38952}" destId="{554DF87A-DEEE-40B4-A27A-B53BB2E5870D}" srcOrd="0" destOrd="0" presId="urn:microsoft.com/office/officeart/2005/8/layout/vList2"/>
    <dgm:cxn modelId="{CB7121C1-5379-459E-A44A-AE96613BDF2E}" srcId="{E0D2EFD2-FBE1-412A-AF02-C764CC0DD4F7}" destId="{FE94C7FE-247C-4033-A699-84F5028AE35C}" srcOrd="2" destOrd="0" parTransId="{E6E9DBE8-E111-49D8-BA92-EDD3A82EA454}" sibTransId="{EC908D84-D234-44FB-89FF-DC3B62F7851D}"/>
    <dgm:cxn modelId="{C6CB6CBD-3EFD-4585-8DDB-3F16EE1EF49B}" type="presOf" srcId="{FE94C7FE-247C-4033-A699-84F5028AE35C}" destId="{91AB0889-A9E1-42DD-92C0-9BE5E6F132A3}" srcOrd="0" destOrd="0" presId="urn:microsoft.com/office/officeart/2005/8/layout/vList2"/>
    <dgm:cxn modelId="{B944DFA7-7694-4B7D-8C5E-AD7CCDFF2473}" srcId="{E0D2EFD2-FBE1-412A-AF02-C764CC0DD4F7}" destId="{BAC4E9D3-0A3C-470A-B4B9-DB3A35B38952}" srcOrd="0" destOrd="0" parTransId="{E0FD94FB-C55C-4ECB-8CE6-212CD5B854AC}" sibTransId="{BD9CD256-09C1-4450-9322-BB913B87E74B}"/>
    <dgm:cxn modelId="{8CD72535-38FF-4941-8FEC-3787782DCE19}" type="presParOf" srcId="{E808E5FD-4F38-43BB-A131-892F387C82C5}" destId="{554DF87A-DEEE-40B4-A27A-B53BB2E5870D}" srcOrd="0" destOrd="0" presId="urn:microsoft.com/office/officeart/2005/8/layout/vList2"/>
    <dgm:cxn modelId="{561E2FDF-084B-44DC-8E9E-EF43E4209246}" type="presParOf" srcId="{E808E5FD-4F38-43BB-A131-892F387C82C5}" destId="{D1B04395-DFA1-4905-AAC3-BA565141FC8C}" srcOrd="1" destOrd="0" presId="urn:microsoft.com/office/officeart/2005/8/layout/vList2"/>
    <dgm:cxn modelId="{FF678FC6-2FB9-4844-BE22-8B38750D18EA}" type="presParOf" srcId="{E808E5FD-4F38-43BB-A131-892F387C82C5}" destId="{122FD5DA-975B-47BF-94F8-7FD6FBC23373}" srcOrd="2" destOrd="0" presId="urn:microsoft.com/office/officeart/2005/8/layout/vList2"/>
    <dgm:cxn modelId="{B262281A-21A3-4A38-B7E1-EA42E54B658B}" type="presParOf" srcId="{E808E5FD-4F38-43BB-A131-892F387C82C5}" destId="{9BC749D7-E699-4D6C-A75A-5632626C04CA}" srcOrd="3" destOrd="0" presId="urn:microsoft.com/office/officeart/2005/8/layout/vList2"/>
    <dgm:cxn modelId="{8E56D1F6-8837-498A-8D1E-E10CC6AB617B}" type="presParOf" srcId="{E808E5FD-4F38-43BB-A131-892F387C82C5}" destId="{91AB0889-A9E1-42DD-92C0-9BE5E6F132A3}" srcOrd="4" destOrd="0" presId="urn:microsoft.com/office/officeart/2005/8/layout/vList2"/>
    <dgm:cxn modelId="{8B8DD0A2-E417-4EC5-9A79-EA7219C237EC}" type="presParOf" srcId="{E808E5FD-4F38-43BB-A131-892F387C82C5}" destId="{4C6332B4-213D-4905-B174-B04BACD953A6}" srcOrd="5" destOrd="0" presId="urn:microsoft.com/office/officeart/2005/8/layout/vList2"/>
    <dgm:cxn modelId="{E0B2051D-DFE7-4DB7-BA7B-40A398C56334}" type="presParOf" srcId="{E808E5FD-4F38-43BB-A131-892F387C82C5}" destId="{E1D8C17B-38CE-40CF-96AB-83740F44737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B9051DD-126A-454D-8BC4-01F87C57B7E0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/>
      <dgm:spPr/>
      <dgm:t>
        <a:bodyPr/>
        <a:lstStyle/>
        <a:p>
          <a:endParaRPr lang="tr-TR"/>
        </a:p>
      </dgm:t>
    </dgm:pt>
    <dgm:pt modelId="{24EC725A-A563-444E-81E5-AF12AFB44998}">
      <dgm:prSet custT="1"/>
      <dgm:spPr/>
      <dgm:t>
        <a:bodyPr/>
        <a:lstStyle/>
        <a:p>
          <a:pPr rtl="0"/>
          <a:r>
            <a:rPr lang="tr-TR" sz="2400" dirty="0" smtClean="0"/>
            <a:t>Bilgilerin tam ve doğru olması</a:t>
          </a:r>
          <a:endParaRPr lang="tr-TR" sz="2400" dirty="0"/>
        </a:p>
      </dgm:t>
    </dgm:pt>
    <dgm:pt modelId="{7E11E654-8155-4ED5-A4CF-3800FF3B9A2C}" type="parTrans" cxnId="{C31D7456-876B-46EC-B772-FEF06C12133E}">
      <dgm:prSet/>
      <dgm:spPr/>
      <dgm:t>
        <a:bodyPr/>
        <a:lstStyle/>
        <a:p>
          <a:endParaRPr lang="tr-TR" sz="3200"/>
        </a:p>
      </dgm:t>
    </dgm:pt>
    <dgm:pt modelId="{56032A45-5C5A-4BD5-830F-094685C3308E}" type="sibTrans" cxnId="{C31D7456-876B-46EC-B772-FEF06C12133E}">
      <dgm:prSet/>
      <dgm:spPr/>
      <dgm:t>
        <a:bodyPr/>
        <a:lstStyle/>
        <a:p>
          <a:endParaRPr lang="tr-TR" sz="3200"/>
        </a:p>
      </dgm:t>
    </dgm:pt>
    <dgm:pt modelId="{2F101D98-DA42-4221-B2B0-7F7B099A3850}">
      <dgm:prSet custT="1"/>
      <dgm:spPr/>
      <dgm:t>
        <a:bodyPr/>
        <a:lstStyle/>
        <a:p>
          <a:pPr rtl="0"/>
          <a:r>
            <a:rPr lang="tr-TR" sz="2400" smtClean="0"/>
            <a:t>Her düzeyde yazılı görev tanımı ve takibi</a:t>
          </a:r>
          <a:endParaRPr lang="tr-TR" sz="2400"/>
        </a:p>
      </dgm:t>
    </dgm:pt>
    <dgm:pt modelId="{60584F2A-35E9-4CE0-8065-63E9CFBBCAEA}" type="parTrans" cxnId="{0F372A79-CAFE-448E-A5A2-8570F1AB06F1}">
      <dgm:prSet/>
      <dgm:spPr/>
      <dgm:t>
        <a:bodyPr/>
        <a:lstStyle/>
        <a:p>
          <a:endParaRPr lang="tr-TR" sz="3200"/>
        </a:p>
      </dgm:t>
    </dgm:pt>
    <dgm:pt modelId="{34206931-D2C9-427E-8D1A-EAB287E028C5}" type="sibTrans" cxnId="{0F372A79-CAFE-448E-A5A2-8570F1AB06F1}">
      <dgm:prSet/>
      <dgm:spPr/>
      <dgm:t>
        <a:bodyPr/>
        <a:lstStyle/>
        <a:p>
          <a:endParaRPr lang="tr-TR" sz="3200"/>
        </a:p>
      </dgm:t>
    </dgm:pt>
    <dgm:pt modelId="{7D71D7DC-8F4A-472B-BA7E-175CB6773BC3}">
      <dgm:prSet custT="1"/>
      <dgm:spPr/>
      <dgm:t>
        <a:bodyPr/>
        <a:lstStyle/>
        <a:p>
          <a:pPr rtl="0"/>
          <a:r>
            <a:rPr lang="tr-TR" sz="2400" smtClean="0"/>
            <a:t>Personel yeterliliği ve performans ölçümü</a:t>
          </a:r>
          <a:endParaRPr lang="tr-TR" sz="2400"/>
        </a:p>
      </dgm:t>
    </dgm:pt>
    <dgm:pt modelId="{89F270D6-F804-44D2-9541-BB8309C57DD0}" type="parTrans" cxnId="{82E7C655-A4FE-423A-B527-B5077C53D6BC}">
      <dgm:prSet/>
      <dgm:spPr/>
      <dgm:t>
        <a:bodyPr/>
        <a:lstStyle/>
        <a:p>
          <a:endParaRPr lang="tr-TR" sz="3200"/>
        </a:p>
      </dgm:t>
    </dgm:pt>
    <dgm:pt modelId="{5EEA5487-CE71-4639-9506-3AB28A5FE972}" type="sibTrans" cxnId="{82E7C655-A4FE-423A-B527-B5077C53D6BC}">
      <dgm:prSet/>
      <dgm:spPr/>
      <dgm:t>
        <a:bodyPr/>
        <a:lstStyle/>
        <a:p>
          <a:endParaRPr lang="tr-TR" sz="3200"/>
        </a:p>
      </dgm:t>
    </dgm:pt>
    <dgm:pt modelId="{631C4BEF-206C-4728-8537-8D9911DF2F2E}">
      <dgm:prSet custT="1"/>
      <dgm:spPr/>
      <dgm:t>
        <a:bodyPr/>
        <a:lstStyle/>
        <a:p>
          <a:pPr rtl="0"/>
          <a:r>
            <a:rPr lang="tr-TR" sz="2400" smtClean="0"/>
            <a:t>Yetki devri</a:t>
          </a:r>
          <a:endParaRPr lang="tr-TR" sz="2400"/>
        </a:p>
      </dgm:t>
    </dgm:pt>
    <dgm:pt modelId="{E6ECB666-CDB3-41AC-9A9A-8A23E3045188}" type="parTrans" cxnId="{72782ACE-9A76-4044-9D33-2E3E40E12ADF}">
      <dgm:prSet/>
      <dgm:spPr/>
      <dgm:t>
        <a:bodyPr/>
        <a:lstStyle/>
        <a:p>
          <a:endParaRPr lang="tr-TR" sz="3200"/>
        </a:p>
      </dgm:t>
    </dgm:pt>
    <dgm:pt modelId="{58A688D4-B6F8-49F3-BCAB-CFF83BE8190E}" type="sibTrans" cxnId="{72782ACE-9A76-4044-9D33-2E3E40E12ADF}">
      <dgm:prSet/>
      <dgm:spPr/>
      <dgm:t>
        <a:bodyPr/>
        <a:lstStyle/>
        <a:p>
          <a:endParaRPr lang="tr-TR" sz="3200"/>
        </a:p>
      </dgm:t>
    </dgm:pt>
    <dgm:pt modelId="{48CFC9C2-2A09-4CF1-928E-29577235836C}">
      <dgm:prSet custT="1"/>
      <dgm:spPr/>
      <dgm:t>
        <a:bodyPr/>
        <a:lstStyle/>
        <a:p>
          <a:pPr rtl="0"/>
          <a:r>
            <a:rPr lang="tr-TR" sz="2400" smtClean="0"/>
            <a:t>Paraf, imza, onay aşamaları belirlenmesi</a:t>
          </a:r>
          <a:endParaRPr lang="tr-TR" sz="2400"/>
        </a:p>
      </dgm:t>
    </dgm:pt>
    <dgm:pt modelId="{2A730657-F338-4F31-985A-7DA3A4F24EAF}" type="parTrans" cxnId="{D79F2BBA-B625-431C-835C-F50EF931A0B3}">
      <dgm:prSet/>
      <dgm:spPr/>
      <dgm:t>
        <a:bodyPr/>
        <a:lstStyle/>
        <a:p>
          <a:endParaRPr lang="tr-TR" sz="3200"/>
        </a:p>
      </dgm:t>
    </dgm:pt>
    <dgm:pt modelId="{401189DE-239A-4F3B-AEDF-F8CAB865F5DE}" type="sibTrans" cxnId="{D79F2BBA-B625-431C-835C-F50EF931A0B3}">
      <dgm:prSet/>
      <dgm:spPr/>
      <dgm:t>
        <a:bodyPr/>
        <a:lstStyle/>
        <a:p>
          <a:endParaRPr lang="tr-TR" sz="3200"/>
        </a:p>
      </dgm:t>
    </dgm:pt>
    <dgm:pt modelId="{62347DA5-6059-4F2F-A5A3-EE3621A90F13}">
      <dgm:prSet custT="1"/>
      <dgm:spPr/>
      <dgm:t>
        <a:bodyPr/>
        <a:lstStyle/>
        <a:p>
          <a:pPr rtl="0"/>
          <a:r>
            <a:rPr lang="tr-TR" sz="2400" smtClean="0"/>
            <a:t>Planlama ve programlama</a:t>
          </a:r>
          <a:endParaRPr lang="tr-TR" sz="2400"/>
        </a:p>
      </dgm:t>
    </dgm:pt>
    <dgm:pt modelId="{723722C7-1D46-418E-907A-521825A3199F}" type="parTrans" cxnId="{2CC0B574-F036-47DD-8D3D-BFADE30A645F}">
      <dgm:prSet/>
      <dgm:spPr/>
      <dgm:t>
        <a:bodyPr/>
        <a:lstStyle/>
        <a:p>
          <a:endParaRPr lang="tr-TR" sz="3200"/>
        </a:p>
      </dgm:t>
    </dgm:pt>
    <dgm:pt modelId="{01DA9261-DD6F-47A8-9C3B-9BB60558CE5A}" type="sibTrans" cxnId="{2CC0B574-F036-47DD-8D3D-BFADE30A645F}">
      <dgm:prSet/>
      <dgm:spPr/>
      <dgm:t>
        <a:bodyPr/>
        <a:lstStyle/>
        <a:p>
          <a:endParaRPr lang="tr-TR" sz="3200"/>
        </a:p>
      </dgm:t>
    </dgm:pt>
    <dgm:pt modelId="{7128E27C-BC0C-4598-B76D-A5CEE1D1134A}">
      <dgm:prSet custT="1"/>
      <dgm:spPr/>
      <dgm:t>
        <a:bodyPr/>
        <a:lstStyle/>
        <a:p>
          <a:pPr rtl="0"/>
          <a:r>
            <a:rPr lang="tr-TR" sz="2400" smtClean="0"/>
            <a:t>Prosedür belirleme ve belgelendirilmesi</a:t>
          </a:r>
          <a:endParaRPr lang="tr-TR" sz="2400"/>
        </a:p>
      </dgm:t>
    </dgm:pt>
    <dgm:pt modelId="{E3187424-BB43-4ED7-B1DA-4BE76202C4B0}" type="parTrans" cxnId="{218C7690-1AEE-4438-A244-BF4D51D3DE4A}">
      <dgm:prSet/>
      <dgm:spPr/>
      <dgm:t>
        <a:bodyPr/>
        <a:lstStyle/>
        <a:p>
          <a:endParaRPr lang="tr-TR" sz="3200"/>
        </a:p>
      </dgm:t>
    </dgm:pt>
    <dgm:pt modelId="{2EBF02EE-01EA-4A3F-A71C-28B645379820}" type="sibTrans" cxnId="{218C7690-1AEE-4438-A244-BF4D51D3DE4A}">
      <dgm:prSet/>
      <dgm:spPr/>
      <dgm:t>
        <a:bodyPr/>
        <a:lstStyle/>
        <a:p>
          <a:endParaRPr lang="tr-TR" sz="3200"/>
        </a:p>
      </dgm:t>
    </dgm:pt>
    <dgm:pt modelId="{72BD4C8A-3E08-4C20-8F50-FFAB60F9AD2E}">
      <dgm:prSet custT="1"/>
      <dgm:spPr/>
      <dgm:t>
        <a:bodyPr/>
        <a:lstStyle/>
        <a:p>
          <a:pPr rtl="0"/>
          <a:r>
            <a:rPr lang="tr-TR" sz="2400" smtClean="0"/>
            <a:t>Hiyerarşik kontrollerin sağlanması</a:t>
          </a:r>
          <a:endParaRPr lang="tr-TR" sz="2400"/>
        </a:p>
      </dgm:t>
    </dgm:pt>
    <dgm:pt modelId="{5C222686-001D-4630-8F6F-459D6640CD19}" type="parTrans" cxnId="{B0D00BD5-98D7-4888-B7D5-2E272A36D572}">
      <dgm:prSet/>
      <dgm:spPr/>
      <dgm:t>
        <a:bodyPr/>
        <a:lstStyle/>
        <a:p>
          <a:endParaRPr lang="tr-TR" sz="3200"/>
        </a:p>
      </dgm:t>
    </dgm:pt>
    <dgm:pt modelId="{FDDEDC38-62B9-4890-B857-84EFB4EB2E71}" type="sibTrans" cxnId="{B0D00BD5-98D7-4888-B7D5-2E272A36D572}">
      <dgm:prSet/>
      <dgm:spPr/>
      <dgm:t>
        <a:bodyPr/>
        <a:lstStyle/>
        <a:p>
          <a:endParaRPr lang="tr-TR" sz="3200"/>
        </a:p>
      </dgm:t>
    </dgm:pt>
    <dgm:pt modelId="{BFDEB326-3F1A-42B7-8C5A-2D60C755CD38}">
      <dgm:prSet custT="1"/>
      <dgm:spPr/>
      <dgm:t>
        <a:bodyPr/>
        <a:lstStyle/>
        <a:p>
          <a:pPr rtl="0"/>
          <a:r>
            <a:rPr lang="tr-TR" sz="2400" smtClean="0"/>
            <a:t>Görevler ayrılığı ve faaliyetlerin sürekliliği</a:t>
          </a:r>
          <a:endParaRPr lang="tr-TR" sz="2400"/>
        </a:p>
      </dgm:t>
    </dgm:pt>
    <dgm:pt modelId="{109BCBF8-470B-4375-8A32-CB64B671F584}" type="parTrans" cxnId="{FB88B52E-E154-425C-AE44-7BA5C8809675}">
      <dgm:prSet/>
      <dgm:spPr/>
      <dgm:t>
        <a:bodyPr/>
        <a:lstStyle/>
        <a:p>
          <a:endParaRPr lang="tr-TR" sz="3200"/>
        </a:p>
      </dgm:t>
    </dgm:pt>
    <dgm:pt modelId="{E3BEEBE4-39B1-426D-9E28-B93DC1B04D5A}" type="sibTrans" cxnId="{FB88B52E-E154-425C-AE44-7BA5C8809675}">
      <dgm:prSet/>
      <dgm:spPr/>
      <dgm:t>
        <a:bodyPr/>
        <a:lstStyle/>
        <a:p>
          <a:endParaRPr lang="tr-TR" sz="3200"/>
        </a:p>
      </dgm:t>
    </dgm:pt>
    <dgm:pt modelId="{2E1434A7-83CC-42E7-B41A-A0416FD0252B}">
      <dgm:prSet custT="1"/>
      <dgm:spPr/>
      <dgm:t>
        <a:bodyPr/>
        <a:lstStyle/>
        <a:p>
          <a:pPr rtl="0"/>
          <a:r>
            <a:rPr lang="tr-TR" sz="2400" smtClean="0"/>
            <a:t>Bilgi sistemleri kontrolleri</a:t>
          </a:r>
          <a:endParaRPr lang="tr-TR" sz="2400"/>
        </a:p>
      </dgm:t>
    </dgm:pt>
    <dgm:pt modelId="{99D224EF-5E87-4400-942D-C8795EBEC8BC}" type="parTrans" cxnId="{5869B477-5CC9-46AC-A9D5-A69D32649973}">
      <dgm:prSet/>
      <dgm:spPr/>
      <dgm:t>
        <a:bodyPr/>
        <a:lstStyle/>
        <a:p>
          <a:endParaRPr lang="tr-TR" sz="3200"/>
        </a:p>
      </dgm:t>
    </dgm:pt>
    <dgm:pt modelId="{31D38BF6-BBCC-47CF-A8F3-40700050F5DC}" type="sibTrans" cxnId="{5869B477-5CC9-46AC-A9D5-A69D32649973}">
      <dgm:prSet/>
      <dgm:spPr/>
      <dgm:t>
        <a:bodyPr/>
        <a:lstStyle/>
        <a:p>
          <a:endParaRPr lang="tr-TR" sz="3200"/>
        </a:p>
      </dgm:t>
    </dgm:pt>
    <dgm:pt modelId="{0EFC11DE-A011-4EE5-8852-7D220920DC35}">
      <dgm:prSet custT="1"/>
      <dgm:spPr/>
      <dgm:t>
        <a:bodyPr/>
        <a:lstStyle/>
        <a:p>
          <a:pPr rtl="0"/>
          <a:r>
            <a:rPr lang="tr-TR" sz="2400" smtClean="0"/>
            <a:t>Raporlama</a:t>
          </a:r>
          <a:endParaRPr lang="tr-TR" sz="2400"/>
        </a:p>
      </dgm:t>
    </dgm:pt>
    <dgm:pt modelId="{3369453D-B67E-4ADD-B6E5-24BD940D24C9}" type="parTrans" cxnId="{FBF3BB8E-F12C-4706-B714-C17724DA1241}">
      <dgm:prSet/>
      <dgm:spPr/>
      <dgm:t>
        <a:bodyPr/>
        <a:lstStyle/>
        <a:p>
          <a:endParaRPr lang="tr-TR" sz="3200"/>
        </a:p>
      </dgm:t>
    </dgm:pt>
    <dgm:pt modelId="{44F68762-14B8-4A8C-839D-4DF77DF99EE4}" type="sibTrans" cxnId="{FBF3BB8E-F12C-4706-B714-C17724DA1241}">
      <dgm:prSet/>
      <dgm:spPr/>
      <dgm:t>
        <a:bodyPr/>
        <a:lstStyle/>
        <a:p>
          <a:endParaRPr lang="tr-TR" sz="3200"/>
        </a:p>
      </dgm:t>
    </dgm:pt>
    <dgm:pt modelId="{9A3B8883-9815-4309-8201-FD367C579DB6}">
      <dgm:prSet custT="1"/>
      <dgm:spPr/>
      <dgm:t>
        <a:bodyPr/>
        <a:lstStyle/>
        <a:p>
          <a:pPr rtl="0"/>
          <a:r>
            <a:rPr lang="tr-TR" sz="2400" smtClean="0"/>
            <a:t>Kayıt ve dosyalama</a:t>
          </a:r>
          <a:endParaRPr lang="tr-TR" sz="2400"/>
        </a:p>
      </dgm:t>
    </dgm:pt>
    <dgm:pt modelId="{D54FFBF7-43B9-4BFB-BF91-9F2ECE2F7E3A}" type="parTrans" cxnId="{100A3CE7-ACD8-4184-B845-38C3031D0DB9}">
      <dgm:prSet/>
      <dgm:spPr/>
      <dgm:t>
        <a:bodyPr/>
        <a:lstStyle/>
        <a:p>
          <a:endParaRPr lang="tr-TR" sz="3200"/>
        </a:p>
      </dgm:t>
    </dgm:pt>
    <dgm:pt modelId="{DA535AC0-A701-4440-B3AC-C6B3FCD095C0}" type="sibTrans" cxnId="{100A3CE7-ACD8-4184-B845-38C3031D0DB9}">
      <dgm:prSet/>
      <dgm:spPr/>
      <dgm:t>
        <a:bodyPr/>
        <a:lstStyle/>
        <a:p>
          <a:endParaRPr lang="tr-TR" sz="3200"/>
        </a:p>
      </dgm:t>
    </dgm:pt>
    <dgm:pt modelId="{B9214557-BB5B-40FB-ACF9-C8224646B26B}" type="pres">
      <dgm:prSet presAssocID="{1B9051DD-126A-454D-8BC4-01F87C57B7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B545B8D-8351-4C55-B962-46F4B6FD9658}" type="pres">
      <dgm:prSet presAssocID="{24EC725A-A563-444E-81E5-AF12AFB44998}" presName="parentText" presStyleLbl="node1" presStyleIdx="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AC0F4D-C83C-4EAA-928B-385F0026CD12}" type="pres">
      <dgm:prSet presAssocID="{56032A45-5C5A-4BD5-830F-094685C3308E}" presName="spacer" presStyleCnt="0"/>
      <dgm:spPr/>
    </dgm:pt>
    <dgm:pt modelId="{7EF91596-F470-4A1A-9541-3F1A72DB1A4F}" type="pres">
      <dgm:prSet presAssocID="{2F101D98-DA42-4221-B2B0-7F7B099A3850}" presName="parentText" presStyleLbl="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B1058A-8815-45A0-8B6C-35435E9C3556}" type="pres">
      <dgm:prSet presAssocID="{34206931-D2C9-427E-8D1A-EAB287E028C5}" presName="spacer" presStyleCnt="0"/>
      <dgm:spPr/>
    </dgm:pt>
    <dgm:pt modelId="{0562A17A-F004-4277-9757-61AD1F928604}" type="pres">
      <dgm:prSet presAssocID="{7D71D7DC-8F4A-472B-BA7E-175CB6773BC3}" presName="parentText" presStyleLbl="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C96337-A42B-43F0-893A-07845F2DBCD5}" type="pres">
      <dgm:prSet presAssocID="{5EEA5487-CE71-4639-9506-3AB28A5FE972}" presName="spacer" presStyleCnt="0"/>
      <dgm:spPr/>
    </dgm:pt>
    <dgm:pt modelId="{4A3A356C-3C93-4EAD-A3FA-380748AC3598}" type="pres">
      <dgm:prSet presAssocID="{631C4BEF-206C-4728-8537-8D9911DF2F2E}" presName="parentText" presStyleLbl="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639266-E67C-4C4D-AE63-226772F621D6}" type="pres">
      <dgm:prSet presAssocID="{58A688D4-B6F8-49F3-BCAB-CFF83BE8190E}" presName="spacer" presStyleCnt="0"/>
      <dgm:spPr/>
    </dgm:pt>
    <dgm:pt modelId="{32435D93-42DD-465D-95A1-B971C6BE9F72}" type="pres">
      <dgm:prSet presAssocID="{48CFC9C2-2A09-4CF1-928E-29577235836C}" presName="parentText" presStyleLbl="node1" presStyleIdx="4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4CF5C3-7582-427A-8004-2515E468F71D}" type="pres">
      <dgm:prSet presAssocID="{401189DE-239A-4F3B-AEDF-F8CAB865F5DE}" presName="spacer" presStyleCnt="0"/>
      <dgm:spPr/>
    </dgm:pt>
    <dgm:pt modelId="{A07ED3CD-7982-4302-A2FE-CEB74979E6F8}" type="pres">
      <dgm:prSet presAssocID="{62347DA5-6059-4F2F-A5A3-EE3621A90F13}" presName="parentText" presStyleLbl="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A94862-F671-4CD6-AA86-F74F514D854E}" type="pres">
      <dgm:prSet presAssocID="{01DA9261-DD6F-47A8-9C3B-9BB60558CE5A}" presName="spacer" presStyleCnt="0"/>
      <dgm:spPr/>
    </dgm:pt>
    <dgm:pt modelId="{4C2A03F1-6F3E-4912-A8AC-E9FC8D55F02C}" type="pres">
      <dgm:prSet presAssocID="{7128E27C-BC0C-4598-B76D-A5CEE1D1134A}" presName="parentText" presStyleLbl="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FA90C6-37A9-4EE3-9B30-77B1B93BF550}" type="pres">
      <dgm:prSet presAssocID="{2EBF02EE-01EA-4A3F-A71C-28B645379820}" presName="spacer" presStyleCnt="0"/>
      <dgm:spPr/>
    </dgm:pt>
    <dgm:pt modelId="{94487B51-C857-424A-A2A5-9F8995B6C257}" type="pres">
      <dgm:prSet presAssocID="{72BD4C8A-3E08-4C20-8F50-FFAB60F9AD2E}" presName="parentText" presStyleLbl="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DDA788-FDF0-46B9-BE4E-002CE8EA1BD3}" type="pres">
      <dgm:prSet presAssocID="{FDDEDC38-62B9-4890-B857-84EFB4EB2E71}" presName="spacer" presStyleCnt="0"/>
      <dgm:spPr/>
    </dgm:pt>
    <dgm:pt modelId="{A3BF6F18-A5CC-419C-A776-1A565AD781DB}" type="pres">
      <dgm:prSet presAssocID="{BFDEB326-3F1A-42B7-8C5A-2D60C755CD38}" presName="parentText" presStyleLbl="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1389A3-2350-4D96-9876-DFF0D7736BE0}" type="pres">
      <dgm:prSet presAssocID="{E3BEEBE4-39B1-426D-9E28-B93DC1B04D5A}" presName="spacer" presStyleCnt="0"/>
      <dgm:spPr/>
    </dgm:pt>
    <dgm:pt modelId="{2A8858E9-7795-49EA-B9E8-E5C3457F00BF}" type="pres">
      <dgm:prSet presAssocID="{2E1434A7-83CC-42E7-B41A-A0416FD0252B}" presName="parentText" presStyleLbl="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861331-7847-4FA7-91CF-D47F058671DD}" type="pres">
      <dgm:prSet presAssocID="{31D38BF6-BBCC-47CF-A8F3-40700050F5DC}" presName="spacer" presStyleCnt="0"/>
      <dgm:spPr/>
    </dgm:pt>
    <dgm:pt modelId="{57791F6F-4B79-41BB-8A03-C4DB65AB182F}" type="pres">
      <dgm:prSet presAssocID="{0EFC11DE-A011-4EE5-8852-7D220920DC35}" presName="parentText" presStyleLbl="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537702-0A09-4479-91A4-CD5EDF3DD222}" type="pres">
      <dgm:prSet presAssocID="{44F68762-14B8-4A8C-839D-4DF77DF99EE4}" presName="spacer" presStyleCnt="0"/>
      <dgm:spPr/>
    </dgm:pt>
    <dgm:pt modelId="{07ECB3B6-A9C4-484A-8528-040C7F59AF0E}" type="pres">
      <dgm:prSet presAssocID="{9A3B8883-9815-4309-8201-FD367C579DB6}" presName="parentText" presStyleLbl="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E91BAF4-B4D1-4FFF-95E8-CD88B57A8C68}" type="presOf" srcId="{72BD4C8A-3E08-4C20-8F50-FFAB60F9AD2E}" destId="{94487B51-C857-424A-A2A5-9F8995B6C257}" srcOrd="0" destOrd="0" presId="urn:microsoft.com/office/officeart/2005/8/layout/vList2"/>
    <dgm:cxn modelId="{D79F2BBA-B625-431C-835C-F50EF931A0B3}" srcId="{1B9051DD-126A-454D-8BC4-01F87C57B7E0}" destId="{48CFC9C2-2A09-4CF1-928E-29577235836C}" srcOrd="4" destOrd="0" parTransId="{2A730657-F338-4F31-985A-7DA3A4F24EAF}" sibTransId="{401189DE-239A-4F3B-AEDF-F8CAB865F5DE}"/>
    <dgm:cxn modelId="{5869B477-5CC9-46AC-A9D5-A69D32649973}" srcId="{1B9051DD-126A-454D-8BC4-01F87C57B7E0}" destId="{2E1434A7-83CC-42E7-B41A-A0416FD0252B}" srcOrd="9" destOrd="0" parTransId="{99D224EF-5E87-4400-942D-C8795EBEC8BC}" sibTransId="{31D38BF6-BBCC-47CF-A8F3-40700050F5DC}"/>
    <dgm:cxn modelId="{FB88B52E-E154-425C-AE44-7BA5C8809675}" srcId="{1B9051DD-126A-454D-8BC4-01F87C57B7E0}" destId="{BFDEB326-3F1A-42B7-8C5A-2D60C755CD38}" srcOrd="8" destOrd="0" parTransId="{109BCBF8-470B-4375-8A32-CB64B671F584}" sibTransId="{E3BEEBE4-39B1-426D-9E28-B93DC1B04D5A}"/>
    <dgm:cxn modelId="{82E7C655-A4FE-423A-B527-B5077C53D6BC}" srcId="{1B9051DD-126A-454D-8BC4-01F87C57B7E0}" destId="{7D71D7DC-8F4A-472B-BA7E-175CB6773BC3}" srcOrd="2" destOrd="0" parTransId="{89F270D6-F804-44D2-9541-BB8309C57DD0}" sibTransId="{5EEA5487-CE71-4639-9506-3AB28A5FE972}"/>
    <dgm:cxn modelId="{100A3CE7-ACD8-4184-B845-38C3031D0DB9}" srcId="{1B9051DD-126A-454D-8BC4-01F87C57B7E0}" destId="{9A3B8883-9815-4309-8201-FD367C579DB6}" srcOrd="11" destOrd="0" parTransId="{D54FFBF7-43B9-4BFB-BF91-9F2ECE2F7E3A}" sibTransId="{DA535AC0-A701-4440-B3AC-C6B3FCD095C0}"/>
    <dgm:cxn modelId="{A7FDB680-B147-404B-9F7B-FB919883B709}" type="presOf" srcId="{62347DA5-6059-4F2F-A5A3-EE3621A90F13}" destId="{A07ED3CD-7982-4302-A2FE-CEB74979E6F8}" srcOrd="0" destOrd="0" presId="urn:microsoft.com/office/officeart/2005/8/layout/vList2"/>
    <dgm:cxn modelId="{864748DD-2899-407E-9BDC-063E517673FF}" type="presOf" srcId="{2E1434A7-83CC-42E7-B41A-A0416FD0252B}" destId="{2A8858E9-7795-49EA-B9E8-E5C3457F00BF}" srcOrd="0" destOrd="0" presId="urn:microsoft.com/office/officeart/2005/8/layout/vList2"/>
    <dgm:cxn modelId="{16CF082C-65A5-427C-ACDC-5007BA183683}" type="presOf" srcId="{48CFC9C2-2A09-4CF1-928E-29577235836C}" destId="{32435D93-42DD-465D-95A1-B971C6BE9F72}" srcOrd="0" destOrd="0" presId="urn:microsoft.com/office/officeart/2005/8/layout/vList2"/>
    <dgm:cxn modelId="{C6D2CC91-13FD-4621-A38C-91261DE9F97C}" type="presOf" srcId="{BFDEB326-3F1A-42B7-8C5A-2D60C755CD38}" destId="{A3BF6F18-A5CC-419C-A776-1A565AD781DB}" srcOrd="0" destOrd="0" presId="urn:microsoft.com/office/officeart/2005/8/layout/vList2"/>
    <dgm:cxn modelId="{B0D00BD5-98D7-4888-B7D5-2E272A36D572}" srcId="{1B9051DD-126A-454D-8BC4-01F87C57B7E0}" destId="{72BD4C8A-3E08-4C20-8F50-FFAB60F9AD2E}" srcOrd="7" destOrd="0" parTransId="{5C222686-001D-4630-8F6F-459D6640CD19}" sibTransId="{FDDEDC38-62B9-4890-B857-84EFB4EB2E71}"/>
    <dgm:cxn modelId="{2CC0B574-F036-47DD-8D3D-BFADE30A645F}" srcId="{1B9051DD-126A-454D-8BC4-01F87C57B7E0}" destId="{62347DA5-6059-4F2F-A5A3-EE3621A90F13}" srcOrd="5" destOrd="0" parTransId="{723722C7-1D46-418E-907A-521825A3199F}" sibTransId="{01DA9261-DD6F-47A8-9C3B-9BB60558CE5A}"/>
    <dgm:cxn modelId="{218C7690-1AEE-4438-A244-BF4D51D3DE4A}" srcId="{1B9051DD-126A-454D-8BC4-01F87C57B7E0}" destId="{7128E27C-BC0C-4598-B76D-A5CEE1D1134A}" srcOrd="6" destOrd="0" parTransId="{E3187424-BB43-4ED7-B1DA-4BE76202C4B0}" sibTransId="{2EBF02EE-01EA-4A3F-A71C-28B645379820}"/>
    <dgm:cxn modelId="{72782ACE-9A76-4044-9D33-2E3E40E12ADF}" srcId="{1B9051DD-126A-454D-8BC4-01F87C57B7E0}" destId="{631C4BEF-206C-4728-8537-8D9911DF2F2E}" srcOrd="3" destOrd="0" parTransId="{E6ECB666-CDB3-41AC-9A9A-8A23E3045188}" sibTransId="{58A688D4-B6F8-49F3-BCAB-CFF83BE8190E}"/>
    <dgm:cxn modelId="{A75CA5A4-5B6E-4398-87C3-A8E348F28582}" type="presOf" srcId="{7D71D7DC-8F4A-472B-BA7E-175CB6773BC3}" destId="{0562A17A-F004-4277-9757-61AD1F928604}" srcOrd="0" destOrd="0" presId="urn:microsoft.com/office/officeart/2005/8/layout/vList2"/>
    <dgm:cxn modelId="{FBF3BB8E-F12C-4706-B714-C17724DA1241}" srcId="{1B9051DD-126A-454D-8BC4-01F87C57B7E0}" destId="{0EFC11DE-A011-4EE5-8852-7D220920DC35}" srcOrd="10" destOrd="0" parTransId="{3369453D-B67E-4ADD-B6E5-24BD940D24C9}" sibTransId="{44F68762-14B8-4A8C-839D-4DF77DF99EE4}"/>
    <dgm:cxn modelId="{1A3F91D0-DF3E-489E-A098-5307D64A9F47}" type="presOf" srcId="{24EC725A-A563-444E-81E5-AF12AFB44998}" destId="{9B545B8D-8351-4C55-B962-46F4B6FD9658}" srcOrd="0" destOrd="0" presId="urn:microsoft.com/office/officeart/2005/8/layout/vList2"/>
    <dgm:cxn modelId="{7E01DB4C-D656-48B3-957B-1F6181538F08}" type="presOf" srcId="{1B9051DD-126A-454D-8BC4-01F87C57B7E0}" destId="{B9214557-BB5B-40FB-ACF9-C8224646B26B}" srcOrd="0" destOrd="0" presId="urn:microsoft.com/office/officeart/2005/8/layout/vList2"/>
    <dgm:cxn modelId="{790C08F7-D720-4811-99E8-624222AC5BB4}" type="presOf" srcId="{7128E27C-BC0C-4598-B76D-A5CEE1D1134A}" destId="{4C2A03F1-6F3E-4912-A8AC-E9FC8D55F02C}" srcOrd="0" destOrd="0" presId="urn:microsoft.com/office/officeart/2005/8/layout/vList2"/>
    <dgm:cxn modelId="{0F372A79-CAFE-448E-A5A2-8570F1AB06F1}" srcId="{1B9051DD-126A-454D-8BC4-01F87C57B7E0}" destId="{2F101D98-DA42-4221-B2B0-7F7B099A3850}" srcOrd="1" destOrd="0" parTransId="{60584F2A-35E9-4CE0-8065-63E9CFBBCAEA}" sibTransId="{34206931-D2C9-427E-8D1A-EAB287E028C5}"/>
    <dgm:cxn modelId="{C09C3AE1-FBBD-42BD-9F78-2422E039B9F5}" type="presOf" srcId="{631C4BEF-206C-4728-8537-8D9911DF2F2E}" destId="{4A3A356C-3C93-4EAD-A3FA-380748AC3598}" srcOrd="0" destOrd="0" presId="urn:microsoft.com/office/officeart/2005/8/layout/vList2"/>
    <dgm:cxn modelId="{400D0F83-AD41-4AF4-98E0-1D375E4FBA33}" type="presOf" srcId="{2F101D98-DA42-4221-B2B0-7F7B099A3850}" destId="{7EF91596-F470-4A1A-9541-3F1A72DB1A4F}" srcOrd="0" destOrd="0" presId="urn:microsoft.com/office/officeart/2005/8/layout/vList2"/>
    <dgm:cxn modelId="{762B6996-2302-477C-994F-41CBE25CA143}" type="presOf" srcId="{9A3B8883-9815-4309-8201-FD367C579DB6}" destId="{07ECB3B6-A9C4-484A-8528-040C7F59AF0E}" srcOrd="0" destOrd="0" presId="urn:microsoft.com/office/officeart/2005/8/layout/vList2"/>
    <dgm:cxn modelId="{56D226C9-8A5B-49D3-846C-A70BBA2E229F}" type="presOf" srcId="{0EFC11DE-A011-4EE5-8852-7D220920DC35}" destId="{57791F6F-4B79-41BB-8A03-C4DB65AB182F}" srcOrd="0" destOrd="0" presId="urn:microsoft.com/office/officeart/2005/8/layout/vList2"/>
    <dgm:cxn modelId="{C31D7456-876B-46EC-B772-FEF06C12133E}" srcId="{1B9051DD-126A-454D-8BC4-01F87C57B7E0}" destId="{24EC725A-A563-444E-81E5-AF12AFB44998}" srcOrd="0" destOrd="0" parTransId="{7E11E654-8155-4ED5-A4CF-3800FF3B9A2C}" sibTransId="{56032A45-5C5A-4BD5-830F-094685C3308E}"/>
    <dgm:cxn modelId="{BCA2D045-C2E5-4302-A09E-1DF89F34FB1B}" type="presParOf" srcId="{B9214557-BB5B-40FB-ACF9-C8224646B26B}" destId="{9B545B8D-8351-4C55-B962-46F4B6FD9658}" srcOrd="0" destOrd="0" presId="urn:microsoft.com/office/officeart/2005/8/layout/vList2"/>
    <dgm:cxn modelId="{EECFB7C3-23C9-47AC-BEAA-0C86E0087905}" type="presParOf" srcId="{B9214557-BB5B-40FB-ACF9-C8224646B26B}" destId="{89AC0F4D-C83C-4EAA-928B-385F0026CD12}" srcOrd="1" destOrd="0" presId="urn:microsoft.com/office/officeart/2005/8/layout/vList2"/>
    <dgm:cxn modelId="{D36CB5E6-082F-40F8-84A1-00B782CE4E41}" type="presParOf" srcId="{B9214557-BB5B-40FB-ACF9-C8224646B26B}" destId="{7EF91596-F470-4A1A-9541-3F1A72DB1A4F}" srcOrd="2" destOrd="0" presId="urn:microsoft.com/office/officeart/2005/8/layout/vList2"/>
    <dgm:cxn modelId="{116F3EB0-F347-4D3D-8FED-04F34D3B0B62}" type="presParOf" srcId="{B9214557-BB5B-40FB-ACF9-C8224646B26B}" destId="{EBB1058A-8815-45A0-8B6C-35435E9C3556}" srcOrd="3" destOrd="0" presId="urn:microsoft.com/office/officeart/2005/8/layout/vList2"/>
    <dgm:cxn modelId="{D8AB02A6-45E8-4885-B56E-A057FE736EA0}" type="presParOf" srcId="{B9214557-BB5B-40FB-ACF9-C8224646B26B}" destId="{0562A17A-F004-4277-9757-61AD1F928604}" srcOrd="4" destOrd="0" presId="urn:microsoft.com/office/officeart/2005/8/layout/vList2"/>
    <dgm:cxn modelId="{89799BD0-82CF-4274-9D32-24BC399525CE}" type="presParOf" srcId="{B9214557-BB5B-40FB-ACF9-C8224646B26B}" destId="{20C96337-A42B-43F0-893A-07845F2DBCD5}" srcOrd="5" destOrd="0" presId="urn:microsoft.com/office/officeart/2005/8/layout/vList2"/>
    <dgm:cxn modelId="{47ABF7A5-FB7E-40AA-92D2-FF533056C874}" type="presParOf" srcId="{B9214557-BB5B-40FB-ACF9-C8224646B26B}" destId="{4A3A356C-3C93-4EAD-A3FA-380748AC3598}" srcOrd="6" destOrd="0" presId="urn:microsoft.com/office/officeart/2005/8/layout/vList2"/>
    <dgm:cxn modelId="{19AFE6CD-A288-456A-A896-DB7EAFD8FAC5}" type="presParOf" srcId="{B9214557-BB5B-40FB-ACF9-C8224646B26B}" destId="{68639266-E67C-4C4D-AE63-226772F621D6}" srcOrd="7" destOrd="0" presId="urn:microsoft.com/office/officeart/2005/8/layout/vList2"/>
    <dgm:cxn modelId="{D0CB886E-0715-482F-A2E2-4F6BEAD23990}" type="presParOf" srcId="{B9214557-BB5B-40FB-ACF9-C8224646B26B}" destId="{32435D93-42DD-465D-95A1-B971C6BE9F72}" srcOrd="8" destOrd="0" presId="urn:microsoft.com/office/officeart/2005/8/layout/vList2"/>
    <dgm:cxn modelId="{43247925-7B8B-4995-88A4-0142FFF71A3F}" type="presParOf" srcId="{B9214557-BB5B-40FB-ACF9-C8224646B26B}" destId="{8D4CF5C3-7582-427A-8004-2515E468F71D}" srcOrd="9" destOrd="0" presId="urn:microsoft.com/office/officeart/2005/8/layout/vList2"/>
    <dgm:cxn modelId="{CEBDAD76-640D-488A-B773-45F2D21A8126}" type="presParOf" srcId="{B9214557-BB5B-40FB-ACF9-C8224646B26B}" destId="{A07ED3CD-7982-4302-A2FE-CEB74979E6F8}" srcOrd="10" destOrd="0" presId="urn:microsoft.com/office/officeart/2005/8/layout/vList2"/>
    <dgm:cxn modelId="{9D2E4EEC-5563-4EFA-A723-C4CEC92058EC}" type="presParOf" srcId="{B9214557-BB5B-40FB-ACF9-C8224646B26B}" destId="{8AA94862-F671-4CD6-AA86-F74F514D854E}" srcOrd="11" destOrd="0" presId="urn:microsoft.com/office/officeart/2005/8/layout/vList2"/>
    <dgm:cxn modelId="{AB96CECC-9BA4-445C-83AA-40BF389E547D}" type="presParOf" srcId="{B9214557-BB5B-40FB-ACF9-C8224646B26B}" destId="{4C2A03F1-6F3E-4912-A8AC-E9FC8D55F02C}" srcOrd="12" destOrd="0" presId="urn:microsoft.com/office/officeart/2005/8/layout/vList2"/>
    <dgm:cxn modelId="{9DF5154B-44A6-42D1-8889-A79D157F2CA4}" type="presParOf" srcId="{B9214557-BB5B-40FB-ACF9-C8224646B26B}" destId="{5DFA90C6-37A9-4EE3-9B30-77B1B93BF550}" srcOrd="13" destOrd="0" presId="urn:microsoft.com/office/officeart/2005/8/layout/vList2"/>
    <dgm:cxn modelId="{15BAB0F7-0371-4BA1-9224-D67A93C6B4CB}" type="presParOf" srcId="{B9214557-BB5B-40FB-ACF9-C8224646B26B}" destId="{94487B51-C857-424A-A2A5-9F8995B6C257}" srcOrd="14" destOrd="0" presId="urn:microsoft.com/office/officeart/2005/8/layout/vList2"/>
    <dgm:cxn modelId="{3A47E737-579B-4126-9FFF-49C4D6FD547D}" type="presParOf" srcId="{B9214557-BB5B-40FB-ACF9-C8224646B26B}" destId="{B1DDA788-FDF0-46B9-BE4E-002CE8EA1BD3}" srcOrd="15" destOrd="0" presId="urn:microsoft.com/office/officeart/2005/8/layout/vList2"/>
    <dgm:cxn modelId="{731C39CD-5A71-4C73-9A05-0E6963837522}" type="presParOf" srcId="{B9214557-BB5B-40FB-ACF9-C8224646B26B}" destId="{A3BF6F18-A5CC-419C-A776-1A565AD781DB}" srcOrd="16" destOrd="0" presId="urn:microsoft.com/office/officeart/2005/8/layout/vList2"/>
    <dgm:cxn modelId="{F2261CCF-964F-445A-8308-D2213888F7A5}" type="presParOf" srcId="{B9214557-BB5B-40FB-ACF9-C8224646B26B}" destId="{1B1389A3-2350-4D96-9876-DFF0D7736BE0}" srcOrd="17" destOrd="0" presId="urn:microsoft.com/office/officeart/2005/8/layout/vList2"/>
    <dgm:cxn modelId="{EA85E1D0-9F8C-4B10-8C25-C4A134CAF426}" type="presParOf" srcId="{B9214557-BB5B-40FB-ACF9-C8224646B26B}" destId="{2A8858E9-7795-49EA-B9E8-E5C3457F00BF}" srcOrd="18" destOrd="0" presId="urn:microsoft.com/office/officeart/2005/8/layout/vList2"/>
    <dgm:cxn modelId="{153EEF5A-3685-4A81-9CED-C08F9C4FF9E2}" type="presParOf" srcId="{B9214557-BB5B-40FB-ACF9-C8224646B26B}" destId="{29861331-7847-4FA7-91CF-D47F058671DD}" srcOrd="19" destOrd="0" presId="urn:microsoft.com/office/officeart/2005/8/layout/vList2"/>
    <dgm:cxn modelId="{3A2D02AD-E9FB-4D40-8979-A646801FD2CE}" type="presParOf" srcId="{B9214557-BB5B-40FB-ACF9-C8224646B26B}" destId="{57791F6F-4B79-41BB-8A03-C4DB65AB182F}" srcOrd="20" destOrd="0" presId="urn:microsoft.com/office/officeart/2005/8/layout/vList2"/>
    <dgm:cxn modelId="{1DB39A8E-BE5D-4807-938D-323B06449B81}" type="presParOf" srcId="{B9214557-BB5B-40FB-ACF9-C8224646B26B}" destId="{78537702-0A09-4479-91A4-CD5EDF3DD222}" srcOrd="21" destOrd="0" presId="urn:microsoft.com/office/officeart/2005/8/layout/vList2"/>
    <dgm:cxn modelId="{58084DBA-E9C5-47A8-B35E-9DBC659FB197}" type="presParOf" srcId="{B9214557-BB5B-40FB-ACF9-C8224646B26B}" destId="{07ECB3B6-A9C4-484A-8528-040C7F59AF0E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617DCAC-4C3C-4544-9E1D-7135BFC96307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F2ACB3E0-0CA4-497B-8DE0-CDE668F220A9}">
      <dgm:prSet custT="1"/>
      <dgm:spPr/>
      <dgm:t>
        <a:bodyPr/>
        <a:lstStyle/>
        <a:p>
          <a:pPr rtl="0"/>
          <a:r>
            <a:rPr lang="tr-TR" sz="2000" dirty="0" smtClean="0"/>
            <a:t>Bakanlığımız Kurumsal Kimlik çalışmaları kapsamında merkez ve taşra tüm birimlerin web sayfalarının Bakanlık adresinden ulaşılması </a:t>
          </a:r>
          <a:endParaRPr lang="tr-TR" sz="2000" dirty="0"/>
        </a:p>
      </dgm:t>
    </dgm:pt>
    <dgm:pt modelId="{7D2AE724-5775-4417-BD74-0FBD4E07D07C}" type="parTrans" cxnId="{CB9CEF51-54BD-4B37-BCF2-10BC4DAA8CC1}">
      <dgm:prSet/>
      <dgm:spPr/>
      <dgm:t>
        <a:bodyPr/>
        <a:lstStyle/>
        <a:p>
          <a:endParaRPr lang="tr-TR" sz="2400"/>
        </a:p>
      </dgm:t>
    </dgm:pt>
    <dgm:pt modelId="{27DE627E-2943-40FA-B881-17D6929CDE79}" type="sibTrans" cxnId="{CB9CEF51-54BD-4B37-BCF2-10BC4DAA8CC1}">
      <dgm:prSet/>
      <dgm:spPr/>
      <dgm:t>
        <a:bodyPr/>
        <a:lstStyle/>
        <a:p>
          <a:endParaRPr lang="tr-TR" sz="2400"/>
        </a:p>
      </dgm:t>
    </dgm:pt>
    <dgm:pt modelId="{0C930F01-6736-4B39-AA1E-28834209891B}">
      <dgm:prSet custT="1"/>
      <dgm:spPr/>
      <dgm:t>
        <a:bodyPr/>
        <a:lstStyle/>
        <a:p>
          <a:pPr rtl="0"/>
          <a:r>
            <a:rPr lang="tr-TR" sz="2000" smtClean="0"/>
            <a:t>Elektronik imza, iletişim ve doküman yönetim sistemi ve intranet yaygınlaştırılması </a:t>
          </a:r>
          <a:endParaRPr lang="tr-TR" sz="2000"/>
        </a:p>
      </dgm:t>
    </dgm:pt>
    <dgm:pt modelId="{A43B92C9-0DE1-434C-A31D-595CDFAE1876}" type="parTrans" cxnId="{9F2C8C49-BE7C-48F5-9C1A-EBA538DE33F4}">
      <dgm:prSet/>
      <dgm:spPr/>
      <dgm:t>
        <a:bodyPr/>
        <a:lstStyle/>
        <a:p>
          <a:endParaRPr lang="tr-TR" sz="2400"/>
        </a:p>
      </dgm:t>
    </dgm:pt>
    <dgm:pt modelId="{2F04E9B0-2252-4F95-A859-602CE5C83B6B}" type="sibTrans" cxnId="{9F2C8C49-BE7C-48F5-9C1A-EBA538DE33F4}">
      <dgm:prSet/>
      <dgm:spPr/>
      <dgm:t>
        <a:bodyPr/>
        <a:lstStyle/>
        <a:p>
          <a:endParaRPr lang="tr-TR" sz="2400"/>
        </a:p>
      </dgm:t>
    </dgm:pt>
    <dgm:pt modelId="{7089B14D-BFF5-407B-8456-4745DCD01748}">
      <dgm:prSet custT="1"/>
      <dgm:spPr/>
      <dgm:t>
        <a:bodyPr/>
        <a:lstStyle/>
        <a:p>
          <a:r>
            <a:rPr lang="tr-TR" sz="2000" dirty="0" smtClean="0"/>
            <a:t>Yönetim Bilgi Sistemi kurulup etkin şekilde işletilmesi (güncel ve doğru veri girişi yapılmasının sağlanması)</a:t>
          </a:r>
          <a:endParaRPr lang="tr-TR" sz="2000" dirty="0"/>
        </a:p>
      </dgm:t>
    </dgm:pt>
    <dgm:pt modelId="{45FA1193-85D9-469D-AD2B-637A2D6CE76E}" type="parTrans" cxnId="{4ACB0869-436C-47E2-95F6-A36F7A95B96C}">
      <dgm:prSet/>
      <dgm:spPr/>
      <dgm:t>
        <a:bodyPr/>
        <a:lstStyle/>
        <a:p>
          <a:endParaRPr lang="tr-TR" sz="2400"/>
        </a:p>
      </dgm:t>
    </dgm:pt>
    <dgm:pt modelId="{8D137D7A-C972-4A23-9FBB-2B041F108080}" type="sibTrans" cxnId="{4ACB0869-436C-47E2-95F6-A36F7A95B96C}">
      <dgm:prSet/>
      <dgm:spPr/>
      <dgm:t>
        <a:bodyPr/>
        <a:lstStyle/>
        <a:p>
          <a:endParaRPr lang="tr-TR" sz="2400"/>
        </a:p>
      </dgm:t>
    </dgm:pt>
    <dgm:pt modelId="{B62F108E-B15A-49E6-B8BF-11482465E792}">
      <dgm:prSet custT="1"/>
      <dgm:spPr/>
      <dgm:t>
        <a:bodyPr/>
        <a:lstStyle/>
        <a:p>
          <a:r>
            <a:rPr lang="tr-TR" sz="2000" dirty="0" smtClean="0"/>
            <a:t>Bilgilendirmelerin elektronik ortam üzerinden yapılması, misyon ve vizyonun görsel araçlarla personele benimsetilmesi </a:t>
          </a:r>
          <a:endParaRPr lang="tr-TR" sz="2000" dirty="0"/>
        </a:p>
      </dgm:t>
    </dgm:pt>
    <dgm:pt modelId="{E2E28B97-8D2B-41E6-A1DC-AEFEFA24EB3C}" type="parTrans" cxnId="{EDB6F6FE-C4FA-4C7D-9938-E5FB41DB49B0}">
      <dgm:prSet/>
      <dgm:spPr/>
      <dgm:t>
        <a:bodyPr/>
        <a:lstStyle/>
        <a:p>
          <a:endParaRPr lang="tr-TR" sz="2400"/>
        </a:p>
      </dgm:t>
    </dgm:pt>
    <dgm:pt modelId="{E2B58878-F5D5-4F23-8685-DF3DD288FDCD}" type="sibTrans" cxnId="{EDB6F6FE-C4FA-4C7D-9938-E5FB41DB49B0}">
      <dgm:prSet/>
      <dgm:spPr/>
      <dgm:t>
        <a:bodyPr/>
        <a:lstStyle/>
        <a:p>
          <a:endParaRPr lang="tr-TR" sz="2400"/>
        </a:p>
      </dgm:t>
    </dgm:pt>
    <dgm:pt modelId="{63AA21D3-1D77-4234-B5D0-D648CB457B2F}">
      <dgm:prSet custT="1"/>
      <dgm:spPr/>
      <dgm:t>
        <a:bodyPr/>
        <a:lstStyle/>
        <a:p>
          <a:r>
            <a:rPr lang="tr-TR" sz="1800" dirty="0" smtClean="0"/>
            <a:t>Elektronik ortamda ve birimlerde şikayet ve dilek/ memnuniyet kutuları kullanılarak, BİMER de dahil  Müşteri(Dış Paydaş) Memnuniyeti ölçülerek düzenli olarak izleme ve değerlendirme  yapılması, olumsuzlukların Düzeltici/ Önleyici Faaliyetler kapsamında değerlendirilmesi</a:t>
          </a:r>
          <a:endParaRPr lang="tr-TR" sz="1800" dirty="0"/>
        </a:p>
      </dgm:t>
    </dgm:pt>
    <dgm:pt modelId="{A77E17C5-F537-46E0-8E38-2BE5494ABF11}" type="parTrans" cxnId="{D2313307-2872-42B9-997E-4CB78CC5C6A8}">
      <dgm:prSet/>
      <dgm:spPr/>
      <dgm:t>
        <a:bodyPr/>
        <a:lstStyle/>
        <a:p>
          <a:endParaRPr lang="tr-TR" sz="2400"/>
        </a:p>
      </dgm:t>
    </dgm:pt>
    <dgm:pt modelId="{4A8B4C21-5980-4F56-90E9-12676317BAE8}" type="sibTrans" cxnId="{D2313307-2872-42B9-997E-4CB78CC5C6A8}">
      <dgm:prSet/>
      <dgm:spPr/>
      <dgm:t>
        <a:bodyPr/>
        <a:lstStyle/>
        <a:p>
          <a:endParaRPr lang="tr-TR" sz="2400"/>
        </a:p>
      </dgm:t>
    </dgm:pt>
    <dgm:pt modelId="{A0866532-D67F-43A5-BEE8-1FB4DC5DADA2}" type="pres">
      <dgm:prSet presAssocID="{E617DCAC-4C3C-4544-9E1D-7135BFC963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33ABA32-C677-49AC-98E4-674D6B6EFCEA}" type="pres">
      <dgm:prSet presAssocID="{F2ACB3E0-0CA4-497B-8DE0-CDE668F220A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002477-2903-449A-8720-C9453C692728}" type="pres">
      <dgm:prSet presAssocID="{27DE627E-2943-40FA-B881-17D6929CDE79}" presName="spacer" presStyleCnt="0"/>
      <dgm:spPr/>
    </dgm:pt>
    <dgm:pt modelId="{622BC4D9-6F9A-4AD0-9BE2-A01ADBB3436B}" type="pres">
      <dgm:prSet presAssocID="{0C930F01-6736-4B39-AA1E-28834209891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9336D1-66D2-4631-8D3E-DC6ABCE19F97}" type="pres">
      <dgm:prSet presAssocID="{2F04E9B0-2252-4F95-A859-602CE5C83B6B}" presName="spacer" presStyleCnt="0"/>
      <dgm:spPr/>
    </dgm:pt>
    <dgm:pt modelId="{0949F9B9-EA31-442D-917F-9681C62B6FA6}" type="pres">
      <dgm:prSet presAssocID="{7089B14D-BFF5-407B-8456-4745DCD0174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88412C-54A1-4737-A09D-209F92E3D840}" type="pres">
      <dgm:prSet presAssocID="{8D137D7A-C972-4A23-9FBB-2B041F108080}" presName="spacer" presStyleCnt="0"/>
      <dgm:spPr/>
    </dgm:pt>
    <dgm:pt modelId="{79555C07-0EB7-4548-9598-73AED63EEBFE}" type="pres">
      <dgm:prSet presAssocID="{B62F108E-B15A-49E6-B8BF-11482465E79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FA4D11-495B-4313-9A75-B8D2537082B0}" type="pres">
      <dgm:prSet presAssocID="{E2B58878-F5D5-4F23-8685-DF3DD288FDCD}" presName="spacer" presStyleCnt="0"/>
      <dgm:spPr/>
    </dgm:pt>
    <dgm:pt modelId="{5419948B-923F-4EC3-9E14-3E462CD4F8BE}" type="pres">
      <dgm:prSet presAssocID="{63AA21D3-1D77-4234-B5D0-D648CB457B2F}" presName="parentText" presStyleLbl="node1" presStyleIdx="4" presStyleCnt="5" custScaleY="13027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E4647E0-864F-4B92-88E1-69ADFED92F3A}" type="presOf" srcId="{B62F108E-B15A-49E6-B8BF-11482465E792}" destId="{79555C07-0EB7-4548-9598-73AED63EEBFE}" srcOrd="0" destOrd="0" presId="urn:microsoft.com/office/officeart/2005/8/layout/vList2"/>
    <dgm:cxn modelId="{4ACB0869-436C-47E2-95F6-A36F7A95B96C}" srcId="{E617DCAC-4C3C-4544-9E1D-7135BFC96307}" destId="{7089B14D-BFF5-407B-8456-4745DCD01748}" srcOrd="2" destOrd="0" parTransId="{45FA1193-85D9-469D-AD2B-637A2D6CE76E}" sibTransId="{8D137D7A-C972-4A23-9FBB-2B041F108080}"/>
    <dgm:cxn modelId="{B73CEEA0-6DEE-4239-83B8-A0487866CDBE}" type="presOf" srcId="{0C930F01-6736-4B39-AA1E-28834209891B}" destId="{622BC4D9-6F9A-4AD0-9BE2-A01ADBB3436B}" srcOrd="0" destOrd="0" presId="urn:microsoft.com/office/officeart/2005/8/layout/vList2"/>
    <dgm:cxn modelId="{D2313307-2872-42B9-997E-4CB78CC5C6A8}" srcId="{E617DCAC-4C3C-4544-9E1D-7135BFC96307}" destId="{63AA21D3-1D77-4234-B5D0-D648CB457B2F}" srcOrd="4" destOrd="0" parTransId="{A77E17C5-F537-46E0-8E38-2BE5494ABF11}" sibTransId="{4A8B4C21-5980-4F56-90E9-12676317BAE8}"/>
    <dgm:cxn modelId="{EDB6F6FE-C4FA-4C7D-9938-E5FB41DB49B0}" srcId="{E617DCAC-4C3C-4544-9E1D-7135BFC96307}" destId="{B62F108E-B15A-49E6-B8BF-11482465E792}" srcOrd="3" destOrd="0" parTransId="{E2E28B97-8D2B-41E6-A1DC-AEFEFA24EB3C}" sibTransId="{E2B58878-F5D5-4F23-8685-DF3DD288FDCD}"/>
    <dgm:cxn modelId="{83FFBACD-9377-46B4-B1F7-896B3325B556}" type="presOf" srcId="{7089B14D-BFF5-407B-8456-4745DCD01748}" destId="{0949F9B9-EA31-442D-917F-9681C62B6FA6}" srcOrd="0" destOrd="0" presId="urn:microsoft.com/office/officeart/2005/8/layout/vList2"/>
    <dgm:cxn modelId="{CB9CEF51-54BD-4B37-BCF2-10BC4DAA8CC1}" srcId="{E617DCAC-4C3C-4544-9E1D-7135BFC96307}" destId="{F2ACB3E0-0CA4-497B-8DE0-CDE668F220A9}" srcOrd="0" destOrd="0" parTransId="{7D2AE724-5775-4417-BD74-0FBD4E07D07C}" sibTransId="{27DE627E-2943-40FA-B881-17D6929CDE79}"/>
    <dgm:cxn modelId="{31737DCF-8182-469D-99D7-D7E960C6CBDD}" type="presOf" srcId="{63AA21D3-1D77-4234-B5D0-D648CB457B2F}" destId="{5419948B-923F-4EC3-9E14-3E462CD4F8BE}" srcOrd="0" destOrd="0" presId="urn:microsoft.com/office/officeart/2005/8/layout/vList2"/>
    <dgm:cxn modelId="{7C3A57B9-20AB-40ED-9952-A9FB81D140E0}" type="presOf" srcId="{F2ACB3E0-0CA4-497B-8DE0-CDE668F220A9}" destId="{333ABA32-C677-49AC-98E4-674D6B6EFCEA}" srcOrd="0" destOrd="0" presId="urn:microsoft.com/office/officeart/2005/8/layout/vList2"/>
    <dgm:cxn modelId="{9F2C8C49-BE7C-48F5-9C1A-EBA538DE33F4}" srcId="{E617DCAC-4C3C-4544-9E1D-7135BFC96307}" destId="{0C930F01-6736-4B39-AA1E-28834209891B}" srcOrd="1" destOrd="0" parTransId="{A43B92C9-0DE1-434C-A31D-595CDFAE1876}" sibTransId="{2F04E9B0-2252-4F95-A859-602CE5C83B6B}"/>
    <dgm:cxn modelId="{FC9E78F2-C278-4C1E-A842-809F7ABA5271}" type="presOf" srcId="{E617DCAC-4C3C-4544-9E1D-7135BFC96307}" destId="{A0866532-D67F-43A5-BEE8-1FB4DC5DADA2}" srcOrd="0" destOrd="0" presId="urn:microsoft.com/office/officeart/2005/8/layout/vList2"/>
    <dgm:cxn modelId="{422C167C-0DC1-4BB2-8BAC-9DA2D1D5AF4E}" type="presParOf" srcId="{A0866532-D67F-43A5-BEE8-1FB4DC5DADA2}" destId="{333ABA32-C677-49AC-98E4-674D6B6EFCEA}" srcOrd="0" destOrd="0" presId="urn:microsoft.com/office/officeart/2005/8/layout/vList2"/>
    <dgm:cxn modelId="{0AE6C66E-D864-4969-8347-61F5756D7161}" type="presParOf" srcId="{A0866532-D67F-43A5-BEE8-1FB4DC5DADA2}" destId="{FE002477-2903-449A-8720-C9453C692728}" srcOrd="1" destOrd="0" presId="urn:microsoft.com/office/officeart/2005/8/layout/vList2"/>
    <dgm:cxn modelId="{B1287595-5D5D-41E7-BCB1-88CDE7EA90FE}" type="presParOf" srcId="{A0866532-D67F-43A5-BEE8-1FB4DC5DADA2}" destId="{622BC4D9-6F9A-4AD0-9BE2-A01ADBB3436B}" srcOrd="2" destOrd="0" presId="urn:microsoft.com/office/officeart/2005/8/layout/vList2"/>
    <dgm:cxn modelId="{CDF42E28-0E63-40BF-9133-D0641C9C53CE}" type="presParOf" srcId="{A0866532-D67F-43A5-BEE8-1FB4DC5DADA2}" destId="{BB9336D1-66D2-4631-8D3E-DC6ABCE19F97}" srcOrd="3" destOrd="0" presId="urn:microsoft.com/office/officeart/2005/8/layout/vList2"/>
    <dgm:cxn modelId="{04E7F92D-BD1E-49B7-BBA2-2019715CED53}" type="presParOf" srcId="{A0866532-D67F-43A5-BEE8-1FB4DC5DADA2}" destId="{0949F9B9-EA31-442D-917F-9681C62B6FA6}" srcOrd="4" destOrd="0" presId="urn:microsoft.com/office/officeart/2005/8/layout/vList2"/>
    <dgm:cxn modelId="{D1B33950-660C-402A-A75D-4360DDCA5828}" type="presParOf" srcId="{A0866532-D67F-43A5-BEE8-1FB4DC5DADA2}" destId="{EB88412C-54A1-4737-A09D-209F92E3D840}" srcOrd="5" destOrd="0" presId="urn:microsoft.com/office/officeart/2005/8/layout/vList2"/>
    <dgm:cxn modelId="{635C7C18-588D-4270-9FDF-B48F387A009C}" type="presParOf" srcId="{A0866532-D67F-43A5-BEE8-1FB4DC5DADA2}" destId="{79555C07-0EB7-4548-9598-73AED63EEBFE}" srcOrd="6" destOrd="0" presId="urn:microsoft.com/office/officeart/2005/8/layout/vList2"/>
    <dgm:cxn modelId="{118901F3-B3BF-436F-8F02-DD5BD2770330}" type="presParOf" srcId="{A0866532-D67F-43A5-BEE8-1FB4DC5DADA2}" destId="{60FA4D11-495B-4313-9A75-B8D2537082B0}" srcOrd="7" destOrd="0" presId="urn:microsoft.com/office/officeart/2005/8/layout/vList2"/>
    <dgm:cxn modelId="{753D8492-2273-406C-B16B-E4FEB5DE411F}" type="presParOf" srcId="{A0866532-D67F-43A5-BEE8-1FB4DC5DADA2}" destId="{5419948B-923F-4EC3-9E14-3E462CD4F8B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74AFD66-5F67-4690-9E4A-D61CA0FD67BA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741035C2-FF07-469C-88E5-47058A4F88A8}">
      <dgm:prSet custT="1"/>
      <dgm:spPr/>
      <dgm:t>
        <a:bodyPr/>
        <a:lstStyle/>
        <a:p>
          <a:pPr rtl="0"/>
          <a:r>
            <a:rPr lang="tr-TR" sz="2400" dirty="0" smtClean="0"/>
            <a:t>Yönetim bilgi sistemlerinin her türlü raporlamayı üretecek hale getirilmesi</a:t>
          </a:r>
          <a:endParaRPr lang="tr-TR" sz="2400" dirty="0"/>
        </a:p>
      </dgm:t>
    </dgm:pt>
    <dgm:pt modelId="{292C6FB4-93ED-4863-8EA2-408C599ABB10}" type="parTrans" cxnId="{F71685B9-8C43-4B80-97F1-CC9B062E4673}">
      <dgm:prSet/>
      <dgm:spPr/>
      <dgm:t>
        <a:bodyPr/>
        <a:lstStyle/>
        <a:p>
          <a:endParaRPr lang="tr-TR" sz="2800"/>
        </a:p>
      </dgm:t>
    </dgm:pt>
    <dgm:pt modelId="{ECFFDAD4-DF00-4D9E-B920-79879B0955DA}" type="sibTrans" cxnId="{F71685B9-8C43-4B80-97F1-CC9B062E4673}">
      <dgm:prSet/>
      <dgm:spPr/>
      <dgm:t>
        <a:bodyPr/>
        <a:lstStyle/>
        <a:p>
          <a:endParaRPr lang="tr-TR" sz="2800"/>
        </a:p>
      </dgm:t>
    </dgm:pt>
    <dgm:pt modelId="{2510AD38-9B52-4354-B969-E83DAABCE578}" type="pres">
      <dgm:prSet presAssocID="{A74AFD66-5F67-4690-9E4A-D61CA0FD67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EBC510D-25C9-4B39-849D-11EEDCE7C34F}" type="pres">
      <dgm:prSet presAssocID="{741035C2-FF07-469C-88E5-47058A4F88A8}" presName="parentText" presStyleLbl="node1" presStyleIdx="0" presStyleCnt="1" custLinFactNeighborX="-17269" custLinFactNeighborY="-174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71685B9-8C43-4B80-97F1-CC9B062E4673}" srcId="{A74AFD66-5F67-4690-9E4A-D61CA0FD67BA}" destId="{741035C2-FF07-469C-88E5-47058A4F88A8}" srcOrd="0" destOrd="0" parTransId="{292C6FB4-93ED-4863-8EA2-408C599ABB10}" sibTransId="{ECFFDAD4-DF00-4D9E-B920-79879B0955DA}"/>
    <dgm:cxn modelId="{9F374B9F-93AF-4824-B346-510F84F9A776}" type="presOf" srcId="{A74AFD66-5F67-4690-9E4A-D61CA0FD67BA}" destId="{2510AD38-9B52-4354-B969-E83DAABCE578}" srcOrd="0" destOrd="0" presId="urn:microsoft.com/office/officeart/2005/8/layout/vList2"/>
    <dgm:cxn modelId="{F2037AA6-FA2F-4CF4-A644-E395ED7460A3}" type="presOf" srcId="{741035C2-FF07-469C-88E5-47058A4F88A8}" destId="{7EBC510D-25C9-4B39-849D-11EEDCE7C34F}" srcOrd="0" destOrd="0" presId="urn:microsoft.com/office/officeart/2005/8/layout/vList2"/>
    <dgm:cxn modelId="{89BE99B1-93DB-4FC1-9A27-7A2EC6F07EBA}" type="presParOf" srcId="{2510AD38-9B52-4354-B969-E83DAABCE578}" destId="{7EBC510D-25C9-4B39-849D-11EEDCE7C3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6FE111-7C8E-4ACA-8B0D-D543A5CE6C2E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44BF0F6-F414-4971-8127-0B9BEFEA6AA2}">
      <dgm:prSet custT="1"/>
      <dgm:spPr/>
      <dgm:t>
        <a:bodyPr/>
        <a:lstStyle/>
        <a:p>
          <a:pPr rtl="0"/>
          <a:r>
            <a:rPr lang="tr-TR" sz="2000" b="1" dirty="0" smtClean="0"/>
            <a:t>İhtiyacının planlanması</a:t>
          </a:r>
          <a:endParaRPr lang="tr-TR" sz="2000" dirty="0"/>
        </a:p>
      </dgm:t>
    </dgm:pt>
    <dgm:pt modelId="{1CA45003-7758-4E8A-86EA-B3B0D5200106}" type="parTrans" cxnId="{8AC5BEC0-E3FD-4156-9BEB-B233F8C05421}">
      <dgm:prSet/>
      <dgm:spPr/>
      <dgm:t>
        <a:bodyPr/>
        <a:lstStyle/>
        <a:p>
          <a:endParaRPr lang="tr-TR" sz="3600" dirty="0"/>
        </a:p>
      </dgm:t>
    </dgm:pt>
    <dgm:pt modelId="{10A6C2B2-3114-4BF9-81BC-F2DBE0C77834}" type="sibTrans" cxnId="{8AC5BEC0-E3FD-4156-9BEB-B233F8C05421}">
      <dgm:prSet custT="1"/>
      <dgm:spPr/>
      <dgm:t>
        <a:bodyPr/>
        <a:lstStyle/>
        <a:p>
          <a:endParaRPr lang="tr-TR" sz="3600" dirty="0"/>
        </a:p>
      </dgm:t>
    </dgm:pt>
    <dgm:pt modelId="{6274A29D-1C41-4EE7-A307-55F6763182A0}">
      <dgm:prSet custT="1"/>
      <dgm:spPr/>
      <dgm:t>
        <a:bodyPr/>
        <a:lstStyle/>
        <a:p>
          <a:pPr rtl="0"/>
          <a:r>
            <a:rPr lang="tr-TR" sz="2000" b="1" dirty="0" smtClean="0"/>
            <a:t>Bilginin elde edilmesi</a:t>
          </a:r>
          <a:endParaRPr lang="tr-TR" sz="2000" dirty="0"/>
        </a:p>
      </dgm:t>
    </dgm:pt>
    <dgm:pt modelId="{654AA9CD-F3ED-4DA4-A229-1877C4A0934A}" type="parTrans" cxnId="{363E3A0D-03C3-45B3-9E70-7CC94B3F9DD4}">
      <dgm:prSet/>
      <dgm:spPr/>
      <dgm:t>
        <a:bodyPr/>
        <a:lstStyle/>
        <a:p>
          <a:endParaRPr lang="tr-TR" sz="3600" dirty="0"/>
        </a:p>
      </dgm:t>
    </dgm:pt>
    <dgm:pt modelId="{3F7D0134-D502-4068-80F4-6707D653F3C4}" type="sibTrans" cxnId="{363E3A0D-03C3-45B3-9E70-7CC94B3F9DD4}">
      <dgm:prSet custT="1"/>
      <dgm:spPr/>
      <dgm:t>
        <a:bodyPr/>
        <a:lstStyle/>
        <a:p>
          <a:endParaRPr lang="tr-TR" sz="3600" dirty="0"/>
        </a:p>
      </dgm:t>
    </dgm:pt>
    <dgm:pt modelId="{4C774E47-6F8C-41CE-8D00-21A768E12BB0}">
      <dgm:prSet custT="1"/>
      <dgm:spPr/>
      <dgm:t>
        <a:bodyPr/>
        <a:lstStyle/>
        <a:p>
          <a:pPr rtl="0"/>
          <a:r>
            <a:rPr lang="tr-TR" sz="2000" b="1" dirty="0" smtClean="0"/>
            <a:t>Bilginin organizasyonu</a:t>
          </a:r>
          <a:endParaRPr lang="tr-TR" sz="2000" dirty="0"/>
        </a:p>
      </dgm:t>
    </dgm:pt>
    <dgm:pt modelId="{9ECACB8D-761B-4470-821D-D4578ABCF749}" type="parTrans" cxnId="{6F21528C-D700-4EFC-B2F8-695010F844C1}">
      <dgm:prSet/>
      <dgm:spPr/>
      <dgm:t>
        <a:bodyPr/>
        <a:lstStyle/>
        <a:p>
          <a:endParaRPr lang="tr-TR" sz="3600" dirty="0"/>
        </a:p>
      </dgm:t>
    </dgm:pt>
    <dgm:pt modelId="{E626F404-AF1F-4FEE-8BEE-1F86443ED328}" type="sibTrans" cxnId="{6F21528C-D700-4EFC-B2F8-695010F844C1}">
      <dgm:prSet custT="1"/>
      <dgm:spPr/>
      <dgm:t>
        <a:bodyPr/>
        <a:lstStyle/>
        <a:p>
          <a:endParaRPr lang="tr-TR" sz="3600" dirty="0"/>
        </a:p>
      </dgm:t>
    </dgm:pt>
    <dgm:pt modelId="{A8A023CE-148B-4D14-B8D1-D5EDA345E318}">
      <dgm:prSet custT="1"/>
      <dgm:spPr/>
      <dgm:t>
        <a:bodyPr/>
        <a:lstStyle/>
        <a:p>
          <a:pPr rtl="0"/>
          <a:r>
            <a:rPr lang="tr-TR" sz="2000" b="1" dirty="0" smtClean="0"/>
            <a:t>Yorumlanmak üzere gönderilmesi </a:t>
          </a:r>
          <a:endParaRPr lang="tr-TR" sz="2000" dirty="0"/>
        </a:p>
      </dgm:t>
    </dgm:pt>
    <dgm:pt modelId="{C122DBB3-5834-490A-A593-58C2691952DF}" type="parTrans" cxnId="{576FB30F-08F4-453A-A441-D27E52F1CFE6}">
      <dgm:prSet/>
      <dgm:spPr/>
      <dgm:t>
        <a:bodyPr/>
        <a:lstStyle/>
        <a:p>
          <a:endParaRPr lang="tr-TR" sz="3600" dirty="0"/>
        </a:p>
      </dgm:t>
    </dgm:pt>
    <dgm:pt modelId="{2C247743-3BF7-4B6A-83C3-838551C3C1C2}" type="sibTrans" cxnId="{576FB30F-08F4-453A-A441-D27E52F1CFE6}">
      <dgm:prSet custT="1"/>
      <dgm:spPr/>
      <dgm:t>
        <a:bodyPr/>
        <a:lstStyle/>
        <a:p>
          <a:endParaRPr lang="tr-TR" sz="3600" dirty="0"/>
        </a:p>
      </dgm:t>
    </dgm:pt>
    <dgm:pt modelId="{7FDB49A3-DA5E-487D-BA1C-A78BEB43E434}">
      <dgm:prSet custT="1"/>
      <dgm:spPr/>
      <dgm:t>
        <a:bodyPr/>
        <a:lstStyle/>
        <a:p>
          <a:pPr rtl="0"/>
          <a:r>
            <a:rPr lang="tr-TR" sz="2000" b="1" dirty="0" smtClean="0"/>
            <a:t>Güncel olarak muhafaza edilmesi</a:t>
          </a:r>
          <a:endParaRPr lang="tr-TR" sz="2000" dirty="0"/>
        </a:p>
      </dgm:t>
    </dgm:pt>
    <dgm:pt modelId="{8644FD11-F2AB-4E43-94AB-9562DF5ED585}" type="parTrans" cxnId="{C72FF252-E302-4AB7-8CFB-3C15C9F4B39E}">
      <dgm:prSet/>
      <dgm:spPr/>
      <dgm:t>
        <a:bodyPr/>
        <a:lstStyle/>
        <a:p>
          <a:endParaRPr lang="tr-TR" sz="3600" dirty="0"/>
        </a:p>
      </dgm:t>
    </dgm:pt>
    <dgm:pt modelId="{ECA5B7D2-5A85-4A12-B584-CAB5FDF77D40}" type="sibTrans" cxnId="{C72FF252-E302-4AB7-8CFB-3C15C9F4B39E}">
      <dgm:prSet/>
      <dgm:spPr/>
      <dgm:t>
        <a:bodyPr/>
        <a:lstStyle/>
        <a:p>
          <a:endParaRPr lang="tr-TR" sz="3600" dirty="0"/>
        </a:p>
      </dgm:t>
    </dgm:pt>
    <dgm:pt modelId="{C50D1E6E-43FC-4EC2-91E5-B173720DC361}">
      <dgm:prSet custT="1"/>
      <dgm:spPr/>
      <dgm:t>
        <a:bodyPr/>
        <a:lstStyle/>
        <a:p>
          <a:endParaRPr lang="tr-TR"/>
        </a:p>
      </dgm:t>
    </dgm:pt>
    <dgm:pt modelId="{27680285-0F8F-4D4C-A9E1-9CC251152FF5}" type="parTrans" cxnId="{D2E79DF8-BD08-4108-B289-38FD541AD15E}">
      <dgm:prSet/>
      <dgm:spPr/>
      <dgm:t>
        <a:bodyPr/>
        <a:lstStyle/>
        <a:p>
          <a:endParaRPr lang="tr-TR" sz="3600" dirty="0"/>
        </a:p>
      </dgm:t>
    </dgm:pt>
    <dgm:pt modelId="{D5146F57-C467-4A72-93D3-2036052B2C8B}" type="sibTrans" cxnId="{D2E79DF8-BD08-4108-B289-38FD541AD15E}">
      <dgm:prSet/>
      <dgm:spPr/>
      <dgm:t>
        <a:bodyPr/>
        <a:lstStyle/>
        <a:p>
          <a:endParaRPr lang="tr-TR" sz="3600" dirty="0"/>
        </a:p>
      </dgm:t>
    </dgm:pt>
    <dgm:pt modelId="{4020EFEA-6C80-4363-B6D0-CB102667A1B9}" type="pres">
      <dgm:prSet presAssocID="{BF6FE111-7C8E-4ACA-8B0D-D543A5CE6C2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7CAFDB-361E-478A-9377-2006F33B7BEC}" type="pres">
      <dgm:prSet presAssocID="{BF6FE111-7C8E-4ACA-8B0D-D543A5CE6C2E}" presName="dummyMaxCanvas" presStyleCnt="0">
        <dgm:presLayoutVars/>
      </dgm:prSet>
      <dgm:spPr/>
    </dgm:pt>
    <dgm:pt modelId="{7AA9E66A-0CF1-4FB4-9895-16B48CB58574}" type="pres">
      <dgm:prSet presAssocID="{BF6FE111-7C8E-4ACA-8B0D-D543A5CE6C2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604E46-51D1-445A-ABB8-F1D46A7E02B5}" type="pres">
      <dgm:prSet presAssocID="{BF6FE111-7C8E-4ACA-8B0D-D543A5CE6C2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BB8C9C-5839-4642-91CD-F5D957FE7CEA}" type="pres">
      <dgm:prSet presAssocID="{BF6FE111-7C8E-4ACA-8B0D-D543A5CE6C2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C6DCFD-157B-41F9-906B-23517CA9788A}" type="pres">
      <dgm:prSet presAssocID="{BF6FE111-7C8E-4ACA-8B0D-D543A5CE6C2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C3E3AB-74EE-411D-8B9C-FBC80B09A57A}" type="pres">
      <dgm:prSet presAssocID="{BF6FE111-7C8E-4ACA-8B0D-D543A5CE6C2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1AD221-3951-4959-8C9E-BC7EAA87F35D}" type="pres">
      <dgm:prSet presAssocID="{BF6FE111-7C8E-4ACA-8B0D-D543A5CE6C2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70BD60-0D3F-438A-B3B4-03A9DFD0B114}" type="pres">
      <dgm:prSet presAssocID="{BF6FE111-7C8E-4ACA-8B0D-D543A5CE6C2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DE6703-6B0C-43A9-B9A5-DA89871F3CDC}" type="pres">
      <dgm:prSet presAssocID="{BF6FE111-7C8E-4ACA-8B0D-D543A5CE6C2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EA3227-7E74-42F6-99BF-8C24721B7297}" type="pres">
      <dgm:prSet presAssocID="{BF6FE111-7C8E-4ACA-8B0D-D543A5CE6C2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35B38B-8B66-468D-9BFF-615F6B51B1D6}" type="pres">
      <dgm:prSet presAssocID="{BF6FE111-7C8E-4ACA-8B0D-D543A5CE6C2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9EE18A-1CA4-4831-AC3C-24CBD813EF72}" type="pres">
      <dgm:prSet presAssocID="{BF6FE111-7C8E-4ACA-8B0D-D543A5CE6C2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540FC1-5C62-4761-8D46-79AB6CA1E236}" type="pres">
      <dgm:prSet presAssocID="{BF6FE111-7C8E-4ACA-8B0D-D543A5CE6C2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A4F872-042B-4142-8D24-FC556B3F1BC4}" type="pres">
      <dgm:prSet presAssocID="{BF6FE111-7C8E-4ACA-8B0D-D543A5CE6C2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3CE68-5217-4B1F-A961-6BAE0577CB4E}" type="pres">
      <dgm:prSet presAssocID="{BF6FE111-7C8E-4ACA-8B0D-D543A5CE6C2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63E3A0D-03C3-45B3-9E70-7CC94B3F9DD4}" srcId="{BF6FE111-7C8E-4ACA-8B0D-D543A5CE6C2E}" destId="{6274A29D-1C41-4EE7-A307-55F6763182A0}" srcOrd="1" destOrd="0" parTransId="{654AA9CD-F3ED-4DA4-A229-1877C4A0934A}" sibTransId="{3F7D0134-D502-4068-80F4-6707D653F3C4}"/>
    <dgm:cxn modelId="{D89A4A1B-A68D-48BA-B2CC-A986A091140A}" type="presOf" srcId="{7FDB49A3-DA5E-487D-BA1C-A78BEB43E434}" destId="{EF73CE68-5217-4B1F-A961-6BAE0577CB4E}" srcOrd="1" destOrd="0" presId="urn:microsoft.com/office/officeart/2005/8/layout/vProcess5"/>
    <dgm:cxn modelId="{C72FF252-E302-4AB7-8CFB-3C15C9F4B39E}" srcId="{BF6FE111-7C8E-4ACA-8B0D-D543A5CE6C2E}" destId="{7FDB49A3-DA5E-487D-BA1C-A78BEB43E434}" srcOrd="4" destOrd="0" parTransId="{8644FD11-F2AB-4E43-94AB-9562DF5ED585}" sibTransId="{ECA5B7D2-5A85-4A12-B584-CAB5FDF77D40}"/>
    <dgm:cxn modelId="{79C85994-490C-4179-8E1B-376DF8F74378}" type="presOf" srcId="{2C247743-3BF7-4B6A-83C3-838551C3C1C2}" destId="{B3EA3227-7E74-42F6-99BF-8C24721B7297}" srcOrd="0" destOrd="0" presId="urn:microsoft.com/office/officeart/2005/8/layout/vProcess5"/>
    <dgm:cxn modelId="{C89A8B57-9A65-4818-8300-F358758DC931}" type="presOf" srcId="{6274A29D-1C41-4EE7-A307-55F6763182A0}" destId="{A4604E46-51D1-445A-ABB8-F1D46A7E02B5}" srcOrd="0" destOrd="0" presId="urn:microsoft.com/office/officeart/2005/8/layout/vProcess5"/>
    <dgm:cxn modelId="{576FB30F-08F4-453A-A441-D27E52F1CFE6}" srcId="{BF6FE111-7C8E-4ACA-8B0D-D543A5CE6C2E}" destId="{A8A023CE-148B-4D14-B8D1-D5EDA345E318}" srcOrd="3" destOrd="0" parTransId="{C122DBB3-5834-490A-A593-58C2691952DF}" sibTransId="{2C247743-3BF7-4B6A-83C3-838551C3C1C2}"/>
    <dgm:cxn modelId="{58E0A35E-FFE9-429A-B023-23B353BC9888}" type="presOf" srcId="{A8A023CE-148B-4D14-B8D1-D5EDA345E318}" destId="{E0C6DCFD-157B-41F9-906B-23517CA9788A}" srcOrd="0" destOrd="0" presId="urn:microsoft.com/office/officeart/2005/8/layout/vProcess5"/>
    <dgm:cxn modelId="{387BC9C1-8A6B-4D60-8D02-667810FA259C}" type="presOf" srcId="{3F7D0134-D502-4068-80F4-6707D653F3C4}" destId="{2C70BD60-0D3F-438A-B3B4-03A9DFD0B114}" srcOrd="0" destOrd="0" presId="urn:microsoft.com/office/officeart/2005/8/layout/vProcess5"/>
    <dgm:cxn modelId="{825347C5-4502-4609-B874-C7D51B81797A}" type="presOf" srcId="{A8A023CE-148B-4D14-B8D1-D5EDA345E318}" destId="{CAA4F872-042B-4142-8D24-FC556B3F1BC4}" srcOrd="1" destOrd="0" presId="urn:microsoft.com/office/officeart/2005/8/layout/vProcess5"/>
    <dgm:cxn modelId="{8F2A94AA-2682-4774-A471-E4CF4532F1F1}" type="presOf" srcId="{10A6C2B2-3114-4BF9-81BC-F2DBE0C77834}" destId="{B51AD221-3951-4959-8C9E-BC7EAA87F35D}" srcOrd="0" destOrd="0" presId="urn:microsoft.com/office/officeart/2005/8/layout/vProcess5"/>
    <dgm:cxn modelId="{2E3402BE-8E8C-44E2-A8FB-26B3EF2BE267}" type="presOf" srcId="{6274A29D-1C41-4EE7-A307-55F6763182A0}" destId="{A69EE18A-1CA4-4831-AC3C-24CBD813EF72}" srcOrd="1" destOrd="0" presId="urn:microsoft.com/office/officeart/2005/8/layout/vProcess5"/>
    <dgm:cxn modelId="{6F21528C-D700-4EFC-B2F8-695010F844C1}" srcId="{BF6FE111-7C8E-4ACA-8B0D-D543A5CE6C2E}" destId="{4C774E47-6F8C-41CE-8D00-21A768E12BB0}" srcOrd="2" destOrd="0" parTransId="{9ECACB8D-761B-4470-821D-D4578ABCF749}" sibTransId="{E626F404-AF1F-4FEE-8BEE-1F86443ED328}"/>
    <dgm:cxn modelId="{14FADDD5-6B01-4D7A-9F92-1E92B540388F}" type="presOf" srcId="{7FDB49A3-DA5E-487D-BA1C-A78BEB43E434}" destId="{98C3E3AB-74EE-411D-8B9C-FBC80B09A57A}" srcOrd="0" destOrd="0" presId="urn:microsoft.com/office/officeart/2005/8/layout/vProcess5"/>
    <dgm:cxn modelId="{8AC5BEC0-E3FD-4156-9BEB-B233F8C05421}" srcId="{BF6FE111-7C8E-4ACA-8B0D-D543A5CE6C2E}" destId="{B44BF0F6-F414-4971-8127-0B9BEFEA6AA2}" srcOrd="0" destOrd="0" parTransId="{1CA45003-7758-4E8A-86EA-B3B0D5200106}" sibTransId="{10A6C2B2-3114-4BF9-81BC-F2DBE0C77834}"/>
    <dgm:cxn modelId="{D7AF423E-E5A2-4F07-8D76-77E738D6668E}" type="presOf" srcId="{B44BF0F6-F414-4971-8127-0B9BEFEA6AA2}" destId="{0B35B38B-8B66-468D-9BFF-615F6B51B1D6}" srcOrd="1" destOrd="0" presId="urn:microsoft.com/office/officeart/2005/8/layout/vProcess5"/>
    <dgm:cxn modelId="{E002690F-F2D7-44AD-8103-D5A116AF6D9D}" type="presOf" srcId="{B44BF0F6-F414-4971-8127-0B9BEFEA6AA2}" destId="{7AA9E66A-0CF1-4FB4-9895-16B48CB58574}" srcOrd="0" destOrd="0" presId="urn:microsoft.com/office/officeart/2005/8/layout/vProcess5"/>
    <dgm:cxn modelId="{D2E79DF8-BD08-4108-B289-38FD541AD15E}" srcId="{BF6FE111-7C8E-4ACA-8B0D-D543A5CE6C2E}" destId="{C50D1E6E-43FC-4EC2-91E5-B173720DC361}" srcOrd="5" destOrd="0" parTransId="{27680285-0F8F-4D4C-A9E1-9CC251152FF5}" sibTransId="{D5146F57-C467-4A72-93D3-2036052B2C8B}"/>
    <dgm:cxn modelId="{4622DE3C-C465-4C01-AB83-DC27D1E5CC08}" type="presOf" srcId="{4C774E47-6F8C-41CE-8D00-21A768E12BB0}" destId="{38BB8C9C-5839-4642-91CD-F5D957FE7CEA}" srcOrd="0" destOrd="0" presId="urn:microsoft.com/office/officeart/2005/8/layout/vProcess5"/>
    <dgm:cxn modelId="{DC52026E-C4BA-4F12-8887-8C4D325D5321}" type="presOf" srcId="{BF6FE111-7C8E-4ACA-8B0D-D543A5CE6C2E}" destId="{4020EFEA-6C80-4363-B6D0-CB102667A1B9}" srcOrd="0" destOrd="0" presId="urn:microsoft.com/office/officeart/2005/8/layout/vProcess5"/>
    <dgm:cxn modelId="{E13E4344-4B91-4767-A2EC-3B348C4E023A}" type="presOf" srcId="{4C774E47-6F8C-41CE-8D00-21A768E12BB0}" destId="{18540FC1-5C62-4761-8D46-79AB6CA1E236}" srcOrd="1" destOrd="0" presId="urn:microsoft.com/office/officeart/2005/8/layout/vProcess5"/>
    <dgm:cxn modelId="{0983BF1E-A868-4C41-82BB-E29367674AAB}" type="presOf" srcId="{E626F404-AF1F-4FEE-8BEE-1F86443ED328}" destId="{14DE6703-6B0C-43A9-B9A5-DA89871F3CDC}" srcOrd="0" destOrd="0" presId="urn:microsoft.com/office/officeart/2005/8/layout/vProcess5"/>
    <dgm:cxn modelId="{5893F83B-3940-444E-94C5-DC031A01E1C3}" type="presParOf" srcId="{4020EFEA-6C80-4363-B6D0-CB102667A1B9}" destId="{057CAFDB-361E-478A-9377-2006F33B7BEC}" srcOrd="0" destOrd="0" presId="urn:microsoft.com/office/officeart/2005/8/layout/vProcess5"/>
    <dgm:cxn modelId="{A44E5069-E43B-4113-AF54-4F088D926C14}" type="presParOf" srcId="{4020EFEA-6C80-4363-B6D0-CB102667A1B9}" destId="{7AA9E66A-0CF1-4FB4-9895-16B48CB58574}" srcOrd="1" destOrd="0" presId="urn:microsoft.com/office/officeart/2005/8/layout/vProcess5"/>
    <dgm:cxn modelId="{2AB2E5F0-15EE-46CA-B3E8-D2641F17E037}" type="presParOf" srcId="{4020EFEA-6C80-4363-B6D0-CB102667A1B9}" destId="{A4604E46-51D1-445A-ABB8-F1D46A7E02B5}" srcOrd="2" destOrd="0" presId="urn:microsoft.com/office/officeart/2005/8/layout/vProcess5"/>
    <dgm:cxn modelId="{2EDAF8B2-7615-49A5-9A65-0D39733BC050}" type="presParOf" srcId="{4020EFEA-6C80-4363-B6D0-CB102667A1B9}" destId="{38BB8C9C-5839-4642-91CD-F5D957FE7CEA}" srcOrd="3" destOrd="0" presId="urn:microsoft.com/office/officeart/2005/8/layout/vProcess5"/>
    <dgm:cxn modelId="{E791FED5-6CF8-49AB-AC43-CEB07FAAB954}" type="presParOf" srcId="{4020EFEA-6C80-4363-B6D0-CB102667A1B9}" destId="{E0C6DCFD-157B-41F9-906B-23517CA9788A}" srcOrd="4" destOrd="0" presId="urn:microsoft.com/office/officeart/2005/8/layout/vProcess5"/>
    <dgm:cxn modelId="{BF72831C-6F8C-428F-817D-80671D303070}" type="presParOf" srcId="{4020EFEA-6C80-4363-B6D0-CB102667A1B9}" destId="{98C3E3AB-74EE-411D-8B9C-FBC80B09A57A}" srcOrd="5" destOrd="0" presId="urn:microsoft.com/office/officeart/2005/8/layout/vProcess5"/>
    <dgm:cxn modelId="{058EBC0C-00A8-485D-B00B-65394D47491A}" type="presParOf" srcId="{4020EFEA-6C80-4363-B6D0-CB102667A1B9}" destId="{B51AD221-3951-4959-8C9E-BC7EAA87F35D}" srcOrd="6" destOrd="0" presId="urn:microsoft.com/office/officeart/2005/8/layout/vProcess5"/>
    <dgm:cxn modelId="{76BCF14F-2D3D-4796-B8A8-AEC483091D66}" type="presParOf" srcId="{4020EFEA-6C80-4363-B6D0-CB102667A1B9}" destId="{2C70BD60-0D3F-438A-B3B4-03A9DFD0B114}" srcOrd="7" destOrd="0" presId="urn:microsoft.com/office/officeart/2005/8/layout/vProcess5"/>
    <dgm:cxn modelId="{FE0E0D76-B600-43C0-BFB6-0A1E2D6C9DD7}" type="presParOf" srcId="{4020EFEA-6C80-4363-B6D0-CB102667A1B9}" destId="{14DE6703-6B0C-43A9-B9A5-DA89871F3CDC}" srcOrd="8" destOrd="0" presId="urn:microsoft.com/office/officeart/2005/8/layout/vProcess5"/>
    <dgm:cxn modelId="{3B11ABE9-FF46-4EF9-BEBB-F91185BE795F}" type="presParOf" srcId="{4020EFEA-6C80-4363-B6D0-CB102667A1B9}" destId="{B3EA3227-7E74-42F6-99BF-8C24721B7297}" srcOrd="9" destOrd="0" presId="urn:microsoft.com/office/officeart/2005/8/layout/vProcess5"/>
    <dgm:cxn modelId="{80188798-6E31-4870-8ABB-AA9434A1900D}" type="presParOf" srcId="{4020EFEA-6C80-4363-B6D0-CB102667A1B9}" destId="{0B35B38B-8B66-468D-9BFF-615F6B51B1D6}" srcOrd="10" destOrd="0" presId="urn:microsoft.com/office/officeart/2005/8/layout/vProcess5"/>
    <dgm:cxn modelId="{20E1C1BC-6BF2-40AC-8B36-D8638B28EEEF}" type="presParOf" srcId="{4020EFEA-6C80-4363-B6D0-CB102667A1B9}" destId="{A69EE18A-1CA4-4831-AC3C-24CBD813EF72}" srcOrd="11" destOrd="0" presId="urn:microsoft.com/office/officeart/2005/8/layout/vProcess5"/>
    <dgm:cxn modelId="{2CCFD3DE-F881-46C9-A6D6-FD1EB84EED52}" type="presParOf" srcId="{4020EFEA-6C80-4363-B6D0-CB102667A1B9}" destId="{18540FC1-5C62-4761-8D46-79AB6CA1E236}" srcOrd="12" destOrd="0" presId="urn:microsoft.com/office/officeart/2005/8/layout/vProcess5"/>
    <dgm:cxn modelId="{A2FBE60D-F4FB-4289-B35A-15F2967B458E}" type="presParOf" srcId="{4020EFEA-6C80-4363-B6D0-CB102667A1B9}" destId="{CAA4F872-042B-4142-8D24-FC556B3F1BC4}" srcOrd="13" destOrd="0" presId="urn:microsoft.com/office/officeart/2005/8/layout/vProcess5"/>
    <dgm:cxn modelId="{8D5928F5-8858-4886-9A0A-A4800134F18F}" type="presParOf" srcId="{4020EFEA-6C80-4363-B6D0-CB102667A1B9}" destId="{EF73CE68-5217-4B1F-A961-6BAE0577CB4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56D5974-5C2E-46D4-85F4-E4122E74824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6C54B04A-B17C-4539-A476-50EC20DC753A}">
      <dgm:prSet custT="1"/>
      <dgm:spPr/>
      <dgm:t>
        <a:bodyPr/>
        <a:lstStyle/>
        <a:p>
          <a:pPr rtl="0"/>
          <a:r>
            <a:rPr lang="tr-TR" sz="2000" dirty="0" smtClean="0"/>
            <a:t>Tüm birimlerin EBYS kullanımının sağlanması</a:t>
          </a:r>
          <a:endParaRPr lang="tr-TR" sz="2000" dirty="0"/>
        </a:p>
      </dgm:t>
    </dgm:pt>
    <dgm:pt modelId="{7852A8A3-1DBC-4E70-96FF-12372F157CEA}" type="parTrans" cxnId="{B0A74AD2-3C88-4F6D-9DB6-7E45C1BEA87A}">
      <dgm:prSet/>
      <dgm:spPr/>
      <dgm:t>
        <a:bodyPr/>
        <a:lstStyle/>
        <a:p>
          <a:endParaRPr lang="tr-TR" sz="3200"/>
        </a:p>
      </dgm:t>
    </dgm:pt>
    <dgm:pt modelId="{D0CB9FF2-46B8-4003-AEB2-05E837C625A1}" type="sibTrans" cxnId="{B0A74AD2-3C88-4F6D-9DB6-7E45C1BEA87A}">
      <dgm:prSet/>
      <dgm:spPr/>
      <dgm:t>
        <a:bodyPr/>
        <a:lstStyle/>
        <a:p>
          <a:endParaRPr lang="tr-TR" sz="3200"/>
        </a:p>
      </dgm:t>
    </dgm:pt>
    <dgm:pt modelId="{1FB47FA2-EF04-4A47-A27B-1DD05D9494F6}">
      <dgm:prSet custT="1"/>
      <dgm:spPr/>
      <dgm:t>
        <a:bodyPr/>
        <a:lstStyle/>
        <a:p>
          <a:pPr rtl="0"/>
          <a:r>
            <a:rPr lang="tr-TR" sz="2000" dirty="0" smtClean="0"/>
            <a:t>Arşivlerin elektronik ortama aktarılması</a:t>
          </a:r>
          <a:endParaRPr lang="tr-TR" sz="2000" dirty="0"/>
        </a:p>
      </dgm:t>
    </dgm:pt>
    <dgm:pt modelId="{0B9F8EB0-AF3C-4E95-B656-AE101DF10126}" type="parTrans" cxnId="{6FE82AA1-3D60-4430-9F5E-43DAAEB60548}">
      <dgm:prSet/>
      <dgm:spPr/>
      <dgm:t>
        <a:bodyPr/>
        <a:lstStyle/>
        <a:p>
          <a:endParaRPr lang="tr-TR" sz="3200"/>
        </a:p>
      </dgm:t>
    </dgm:pt>
    <dgm:pt modelId="{D65C1C32-54CC-4F7D-9883-2CFBAD285B55}" type="sibTrans" cxnId="{6FE82AA1-3D60-4430-9F5E-43DAAEB60548}">
      <dgm:prSet/>
      <dgm:spPr/>
      <dgm:t>
        <a:bodyPr/>
        <a:lstStyle/>
        <a:p>
          <a:endParaRPr lang="tr-TR" sz="3200"/>
        </a:p>
      </dgm:t>
    </dgm:pt>
    <dgm:pt modelId="{96A7341B-C331-40C0-A283-F5DA936CACEE}">
      <dgm:prSet custT="1"/>
      <dgm:spPr/>
      <dgm:t>
        <a:bodyPr/>
        <a:lstStyle/>
        <a:p>
          <a:pPr rtl="0"/>
          <a:r>
            <a:rPr lang="tr-TR" sz="2000" smtClean="0"/>
            <a:t>Arşiv Yönetmeliğine uygun fiziki şartlar, ekipman ve eleman sağlanması</a:t>
          </a:r>
          <a:endParaRPr lang="tr-TR" sz="2000"/>
        </a:p>
      </dgm:t>
    </dgm:pt>
    <dgm:pt modelId="{050DBA7C-82F1-43D2-B414-53A63668BBFB}" type="parTrans" cxnId="{64766A8C-A419-4409-A9CD-2ABB4B0E8462}">
      <dgm:prSet/>
      <dgm:spPr/>
      <dgm:t>
        <a:bodyPr/>
        <a:lstStyle/>
        <a:p>
          <a:endParaRPr lang="tr-TR" sz="3200"/>
        </a:p>
      </dgm:t>
    </dgm:pt>
    <dgm:pt modelId="{BA394B1D-13E2-43CC-99B3-7F2361F88885}" type="sibTrans" cxnId="{64766A8C-A419-4409-A9CD-2ABB4B0E8462}">
      <dgm:prSet/>
      <dgm:spPr/>
      <dgm:t>
        <a:bodyPr/>
        <a:lstStyle/>
        <a:p>
          <a:endParaRPr lang="tr-TR" sz="3200"/>
        </a:p>
      </dgm:t>
    </dgm:pt>
    <dgm:pt modelId="{F5599FB0-BB2A-4F51-81B4-5EAAE8F84497}">
      <dgm:prSet custT="1"/>
      <dgm:spPr/>
      <dgm:t>
        <a:bodyPr/>
        <a:lstStyle/>
        <a:p>
          <a:pPr rtl="0"/>
          <a:r>
            <a:rPr lang="tr-TR" sz="2000" dirty="0" smtClean="0"/>
            <a:t>Bakanlık standart dosya planının tüm birimlerin ihtiyaçlarını karşılayacak şekilde revize edilmesi</a:t>
          </a:r>
          <a:endParaRPr lang="tr-TR" sz="2000" dirty="0"/>
        </a:p>
      </dgm:t>
    </dgm:pt>
    <dgm:pt modelId="{33425910-6653-471D-B26A-BAC4AA992E2B}" type="parTrans" cxnId="{5BA3B9B4-400C-4DC5-A104-84E5CDF55836}">
      <dgm:prSet/>
      <dgm:spPr/>
      <dgm:t>
        <a:bodyPr/>
        <a:lstStyle/>
        <a:p>
          <a:endParaRPr lang="tr-TR" sz="3200"/>
        </a:p>
      </dgm:t>
    </dgm:pt>
    <dgm:pt modelId="{199E6EB5-4274-4489-9659-310F2FD5B05E}" type="sibTrans" cxnId="{5BA3B9B4-400C-4DC5-A104-84E5CDF55836}">
      <dgm:prSet/>
      <dgm:spPr/>
      <dgm:t>
        <a:bodyPr/>
        <a:lstStyle/>
        <a:p>
          <a:endParaRPr lang="tr-TR" sz="3200"/>
        </a:p>
      </dgm:t>
    </dgm:pt>
    <dgm:pt modelId="{CF3BF8C1-2CF0-4669-82B8-2EAE5F751166}">
      <dgm:prSet custT="1"/>
      <dgm:spPr/>
      <dgm:t>
        <a:bodyPr/>
        <a:lstStyle/>
        <a:p>
          <a:pPr rtl="0"/>
          <a:r>
            <a:rPr lang="tr-TR" sz="2000" dirty="0" smtClean="0"/>
            <a:t>Bakanlığımızın merkez ve taşra birimlerinin tümünde standartlara uygun arşiv ve dokümantasyon sistemi oluşturulması, evrakın erişimi ve korunması ile ilgili prosedürlerin hazırlanması</a:t>
          </a:r>
          <a:endParaRPr lang="tr-TR" sz="2000" dirty="0"/>
        </a:p>
      </dgm:t>
    </dgm:pt>
    <dgm:pt modelId="{0D739392-E7EE-47A9-8FB5-8BAE706A75D7}" type="parTrans" cxnId="{D05FC839-C97C-4705-9038-C90FDEC713A1}">
      <dgm:prSet/>
      <dgm:spPr/>
      <dgm:t>
        <a:bodyPr/>
        <a:lstStyle/>
        <a:p>
          <a:endParaRPr lang="tr-TR" sz="3200"/>
        </a:p>
      </dgm:t>
    </dgm:pt>
    <dgm:pt modelId="{A3C1FBC0-E1FD-459E-BB98-C147BDF65FA5}" type="sibTrans" cxnId="{D05FC839-C97C-4705-9038-C90FDEC713A1}">
      <dgm:prSet/>
      <dgm:spPr/>
      <dgm:t>
        <a:bodyPr/>
        <a:lstStyle/>
        <a:p>
          <a:endParaRPr lang="tr-TR" sz="3200"/>
        </a:p>
      </dgm:t>
    </dgm:pt>
    <dgm:pt modelId="{19B063F1-DDF4-4D23-9121-83EF5E5607CF}" type="pres">
      <dgm:prSet presAssocID="{656D5974-5C2E-46D4-85F4-E4122E7482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2130A0B-022F-4F45-8EE3-E0041F3C1CF1}" type="pres">
      <dgm:prSet presAssocID="{6C54B04A-B17C-4539-A476-50EC20DC753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EBB5B0-B4F8-4E3F-8316-12DB1D3B5F07}" type="pres">
      <dgm:prSet presAssocID="{D0CB9FF2-46B8-4003-AEB2-05E837C625A1}" presName="spacer" presStyleCnt="0"/>
      <dgm:spPr/>
    </dgm:pt>
    <dgm:pt modelId="{292DC06D-FE09-4E17-BC8C-FAFCF53CBA72}" type="pres">
      <dgm:prSet presAssocID="{1FB47FA2-EF04-4A47-A27B-1DD05D9494F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A87C90-22CB-4850-A90D-C476A75FEA55}" type="pres">
      <dgm:prSet presAssocID="{D65C1C32-54CC-4F7D-9883-2CFBAD285B55}" presName="spacer" presStyleCnt="0"/>
      <dgm:spPr/>
    </dgm:pt>
    <dgm:pt modelId="{E8FF054B-6AD9-40F6-A695-5E68E7F83AAC}" type="pres">
      <dgm:prSet presAssocID="{96A7341B-C331-40C0-A283-F5DA936CACE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3F5324-3561-400B-985A-BEEAB7E50DF0}" type="pres">
      <dgm:prSet presAssocID="{BA394B1D-13E2-43CC-99B3-7F2361F88885}" presName="spacer" presStyleCnt="0"/>
      <dgm:spPr/>
    </dgm:pt>
    <dgm:pt modelId="{69ABDE23-8422-4215-A402-6F9D302722EE}" type="pres">
      <dgm:prSet presAssocID="{F5599FB0-BB2A-4F51-81B4-5EAAE8F8449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BE8177-3846-4BFA-BD18-32EF018764B6}" type="pres">
      <dgm:prSet presAssocID="{199E6EB5-4274-4489-9659-310F2FD5B05E}" presName="spacer" presStyleCnt="0"/>
      <dgm:spPr/>
    </dgm:pt>
    <dgm:pt modelId="{DBA93D2C-1FC0-4E9C-95B2-17B619B6BD67}" type="pres">
      <dgm:prSet presAssocID="{CF3BF8C1-2CF0-4669-82B8-2EAE5F75116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26F6D5B-C2EB-4978-B961-D5C6C4A74385}" type="presOf" srcId="{656D5974-5C2E-46D4-85F4-E4122E74824F}" destId="{19B063F1-DDF4-4D23-9121-83EF5E5607CF}" srcOrd="0" destOrd="0" presId="urn:microsoft.com/office/officeart/2005/8/layout/vList2"/>
    <dgm:cxn modelId="{D05FC839-C97C-4705-9038-C90FDEC713A1}" srcId="{656D5974-5C2E-46D4-85F4-E4122E74824F}" destId="{CF3BF8C1-2CF0-4669-82B8-2EAE5F751166}" srcOrd="4" destOrd="0" parTransId="{0D739392-E7EE-47A9-8FB5-8BAE706A75D7}" sibTransId="{A3C1FBC0-E1FD-459E-BB98-C147BDF65FA5}"/>
    <dgm:cxn modelId="{BFF908A9-7916-4F50-B616-5909BC94D5D9}" type="presOf" srcId="{96A7341B-C331-40C0-A283-F5DA936CACEE}" destId="{E8FF054B-6AD9-40F6-A695-5E68E7F83AAC}" srcOrd="0" destOrd="0" presId="urn:microsoft.com/office/officeart/2005/8/layout/vList2"/>
    <dgm:cxn modelId="{B0A74AD2-3C88-4F6D-9DB6-7E45C1BEA87A}" srcId="{656D5974-5C2E-46D4-85F4-E4122E74824F}" destId="{6C54B04A-B17C-4539-A476-50EC20DC753A}" srcOrd="0" destOrd="0" parTransId="{7852A8A3-1DBC-4E70-96FF-12372F157CEA}" sibTransId="{D0CB9FF2-46B8-4003-AEB2-05E837C625A1}"/>
    <dgm:cxn modelId="{0FAF1B69-86DA-41FC-831D-CE56DCE56DFD}" type="presOf" srcId="{6C54B04A-B17C-4539-A476-50EC20DC753A}" destId="{32130A0B-022F-4F45-8EE3-E0041F3C1CF1}" srcOrd="0" destOrd="0" presId="urn:microsoft.com/office/officeart/2005/8/layout/vList2"/>
    <dgm:cxn modelId="{64766A8C-A419-4409-A9CD-2ABB4B0E8462}" srcId="{656D5974-5C2E-46D4-85F4-E4122E74824F}" destId="{96A7341B-C331-40C0-A283-F5DA936CACEE}" srcOrd="2" destOrd="0" parTransId="{050DBA7C-82F1-43D2-B414-53A63668BBFB}" sibTransId="{BA394B1D-13E2-43CC-99B3-7F2361F88885}"/>
    <dgm:cxn modelId="{6FE82AA1-3D60-4430-9F5E-43DAAEB60548}" srcId="{656D5974-5C2E-46D4-85F4-E4122E74824F}" destId="{1FB47FA2-EF04-4A47-A27B-1DD05D9494F6}" srcOrd="1" destOrd="0" parTransId="{0B9F8EB0-AF3C-4E95-B656-AE101DF10126}" sibTransId="{D65C1C32-54CC-4F7D-9883-2CFBAD285B55}"/>
    <dgm:cxn modelId="{9201A3EB-ED17-41A1-8FFA-BCEA47695541}" type="presOf" srcId="{CF3BF8C1-2CF0-4669-82B8-2EAE5F751166}" destId="{DBA93D2C-1FC0-4E9C-95B2-17B619B6BD67}" srcOrd="0" destOrd="0" presId="urn:microsoft.com/office/officeart/2005/8/layout/vList2"/>
    <dgm:cxn modelId="{5BA3B9B4-400C-4DC5-A104-84E5CDF55836}" srcId="{656D5974-5C2E-46D4-85F4-E4122E74824F}" destId="{F5599FB0-BB2A-4F51-81B4-5EAAE8F84497}" srcOrd="3" destOrd="0" parTransId="{33425910-6653-471D-B26A-BAC4AA992E2B}" sibTransId="{199E6EB5-4274-4489-9659-310F2FD5B05E}"/>
    <dgm:cxn modelId="{2A6F83BF-E20B-4281-914A-80E116C59AB7}" type="presOf" srcId="{F5599FB0-BB2A-4F51-81B4-5EAAE8F84497}" destId="{69ABDE23-8422-4215-A402-6F9D302722EE}" srcOrd="0" destOrd="0" presId="urn:microsoft.com/office/officeart/2005/8/layout/vList2"/>
    <dgm:cxn modelId="{230D12B0-D2A2-4CD8-9623-964EE0EB4F99}" type="presOf" srcId="{1FB47FA2-EF04-4A47-A27B-1DD05D9494F6}" destId="{292DC06D-FE09-4E17-BC8C-FAFCF53CBA72}" srcOrd="0" destOrd="0" presId="urn:microsoft.com/office/officeart/2005/8/layout/vList2"/>
    <dgm:cxn modelId="{0683F87E-E921-4F0A-92C3-37A36672BF87}" type="presParOf" srcId="{19B063F1-DDF4-4D23-9121-83EF5E5607CF}" destId="{32130A0B-022F-4F45-8EE3-E0041F3C1CF1}" srcOrd="0" destOrd="0" presId="urn:microsoft.com/office/officeart/2005/8/layout/vList2"/>
    <dgm:cxn modelId="{543291F2-CBC7-4222-AA5C-4B220FB3E4E4}" type="presParOf" srcId="{19B063F1-DDF4-4D23-9121-83EF5E5607CF}" destId="{6BEBB5B0-B4F8-4E3F-8316-12DB1D3B5F07}" srcOrd="1" destOrd="0" presId="urn:microsoft.com/office/officeart/2005/8/layout/vList2"/>
    <dgm:cxn modelId="{20E374C8-C026-43BC-8871-835106F1B13B}" type="presParOf" srcId="{19B063F1-DDF4-4D23-9121-83EF5E5607CF}" destId="{292DC06D-FE09-4E17-BC8C-FAFCF53CBA72}" srcOrd="2" destOrd="0" presId="urn:microsoft.com/office/officeart/2005/8/layout/vList2"/>
    <dgm:cxn modelId="{BE819E92-FF9D-4508-9E17-2625E7BF1495}" type="presParOf" srcId="{19B063F1-DDF4-4D23-9121-83EF5E5607CF}" destId="{1BA87C90-22CB-4850-A90D-C476A75FEA55}" srcOrd="3" destOrd="0" presId="urn:microsoft.com/office/officeart/2005/8/layout/vList2"/>
    <dgm:cxn modelId="{31BD1F7A-892F-4A9E-8577-C03D5BD6A4CC}" type="presParOf" srcId="{19B063F1-DDF4-4D23-9121-83EF5E5607CF}" destId="{E8FF054B-6AD9-40F6-A695-5E68E7F83AAC}" srcOrd="4" destOrd="0" presId="urn:microsoft.com/office/officeart/2005/8/layout/vList2"/>
    <dgm:cxn modelId="{F5BEA1DB-A123-4C67-904A-EB797F354F71}" type="presParOf" srcId="{19B063F1-DDF4-4D23-9121-83EF5E5607CF}" destId="{433F5324-3561-400B-985A-BEEAB7E50DF0}" srcOrd="5" destOrd="0" presId="urn:microsoft.com/office/officeart/2005/8/layout/vList2"/>
    <dgm:cxn modelId="{3763FC4C-0F44-4261-9C67-8F57EEB6AF4D}" type="presParOf" srcId="{19B063F1-DDF4-4D23-9121-83EF5E5607CF}" destId="{69ABDE23-8422-4215-A402-6F9D302722EE}" srcOrd="6" destOrd="0" presId="urn:microsoft.com/office/officeart/2005/8/layout/vList2"/>
    <dgm:cxn modelId="{D1E37A72-B461-454F-9345-9E2121FD836B}" type="presParOf" srcId="{19B063F1-DDF4-4D23-9121-83EF5E5607CF}" destId="{B9BE8177-3846-4BFA-BD18-32EF018764B6}" srcOrd="7" destOrd="0" presId="urn:microsoft.com/office/officeart/2005/8/layout/vList2"/>
    <dgm:cxn modelId="{24D52349-DFC9-4F87-B5BA-6AA7D4099F28}" type="presParOf" srcId="{19B063F1-DDF4-4D23-9121-83EF5E5607CF}" destId="{DBA93D2C-1FC0-4E9C-95B2-17B619B6BD6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8A4162F-415A-479F-864E-6B8E5A112D08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96FF4224-484F-401B-BCCE-2EA5FED98265}">
      <dgm:prSet/>
      <dgm:spPr/>
      <dgm:t>
        <a:bodyPr/>
        <a:lstStyle/>
        <a:p>
          <a:pPr rtl="0"/>
          <a:r>
            <a:rPr lang="tr-TR" dirty="0" smtClean="0"/>
            <a:t>Hata usulsüzlük ve yolsuzlukların bildirimine ilişkin standart bir yöntem belirlenmesi (Yönerge)</a:t>
          </a:r>
          <a:endParaRPr lang="tr-TR" dirty="0"/>
        </a:p>
      </dgm:t>
    </dgm:pt>
    <dgm:pt modelId="{308CCE69-EE8A-4DD6-B001-1AA7FBD21802}" type="parTrans" cxnId="{37B1AAB1-AEA0-437E-AFB2-6E07C71BF184}">
      <dgm:prSet/>
      <dgm:spPr/>
      <dgm:t>
        <a:bodyPr/>
        <a:lstStyle/>
        <a:p>
          <a:endParaRPr lang="tr-TR"/>
        </a:p>
      </dgm:t>
    </dgm:pt>
    <dgm:pt modelId="{38FEB2B0-391F-42EC-B008-6E9DAD7FE5ED}" type="sibTrans" cxnId="{37B1AAB1-AEA0-437E-AFB2-6E07C71BF184}">
      <dgm:prSet/>
      <dgm:spPr/>
      <dgm:t>
        <a:bodyPr/>
        <a:lstStyle/>
        <a:p>
          <a:endParaRPr lang="tr-TR"/>
        </a:p>
      </dgm:t>
    </dgm:pt>
    <dgm:pt modelId="{1285BAE9-D0AF-494D-A403-45895D5F8E45}" type="pres">
      <dgm:prSet presAssocID="{38A4162F-415A-479F-864E-6B8E5A112D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A4D2333-7C42-4946-9F83-7712F96F4D02}" type="pres">
      <dgm:prSet presAssocID="{96FF4224-484F-401B-BCCE-2EA5FED98265}" presName="parentText" presStyleLbl="node1" presStyleIdx="0" presStyleCnt="1" custLinFactNeighborX="5700" custLinFactNeighborY="-115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7E7BF2-4AB7-43E9-AA81-808807242B0C}" type="presOf" srcId="{38A4162F-415A-479F-864E-6B8E5A112D08}" destId="{1285BAE9-D0AF-494D-A403-45895D5F8E45}" srcOrd="0" destOrd="0" presId="urn:microsoft.com/office/officeart/2005/8/layout/vList2"/>
    <dgm:cxn modelId="{37B1AAB1-AEA0-437E-AFB2-6E07C71BF184}" srcId="{38A4162F-415A-479F-864E-6B8E5A112D08}" destId="{96FF4224-484F-401B-BCCE-2EA5FED98265}" srcOrd="0" destOrd="0" parTransId="{308CCE69-EE8A-4DD6-B001-1AA7FBD21802}" sibTransId="{38FEB2B0-391F-42EC-B008-6E9DAD7FE5ED}"/>
    <dgm:cxn modelId="{27C56DEC-FB93-4270-A20D-D87EC3178F67}" type="presOf" srcId="{96FF4224-484F-401B-BCCE-2EA5FED98265}" destId="{3A4D2333-7C42-4946-9F83-7712F96F4D02}" srcOrd="0" destOrd="0" presId="urn:microsoft.com/office/officeart/2005/8/layout/vList2"/>
    <dgm:cxn modelId="{DF5EDA19-8670-444F-B3B8-E23377D75C94}" type="presParOf" srcId="{1285BAE9-D0AF-494D-A403-45895D5F8E45}" destId="{3A4D2333-7C42-4946-9F83-7712F96F4D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C1F51DA-245A-4C58-90CF-0910AA5176C5}" type="doc">
      <dgm:prSet loTypeId="urn:microsoft.com/office/officeart/2005/8/layout/vList3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6F280B43-5A3C-4C04-9201-4C2B2E4F3C0E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600" b="1" dirty="0" smtClean="0">
              <a:solidFill>
                <a:srgbClr val="FF0000"/>
              </a:solidFill>
            </a:rPr>
            <a:t>13.4</a:t>
          </a:r>
          <a:r>
            <a:rPr lang="tr-TR" sz="1600" dirty="0" smtClean="0">
              <a:solidFill>
                <a:srgbClr val="FF0000"/>
              </a:solidFill>
            </a:rPr>
            <a:t> </a:t>
          </a:r>
          <a:r>
            <a:rPr lang="tr-TR" sz="1600" dirty="0" smtClean="0"/>
            <a:t>Yöneticiler ve ilgili personel, performans programı ve bütçenin uygulanması ile kaynak kullanımına ilişkin diğer bilgilere zamanında erişebilmektedir. </a:t>
          </a:r>
          <a:endParaRPr lang="tr-TR" sz="1600" dirty="0">
            <a:solidFill>
              <a:srgbClr val="FF0000"/>
            </a:solidFill>
          </a:endParaRPr>
        </a:p>
      </dgm:t>
    </dgm:pt>
    <dgm:pt modelId="{87914855-2D0D-45DA-84CC-B7690EFF4FBD}" type="parTrans" cxnId="{2F6DEBA4-F9ED-4050-A907-2FFB6679CACC}">
      <dgm:prSet/>
      <dgm:spPr/>
      <dgm:t>
        <a:bodyPr/>
        <a:lstStyle/>
        <a:p>
          <a:endParaRPr lang="tr-TR" sz="2000"/>
        </a:p>
      </dgm:t>
    </dgm:pt>
    <dgm:pt modelId="{4994A7A2-EEE5-4A8A-B3DC-EAD21B0CB483}" type="sibTrans" cxnId="{2F6DEBA4-F9ED-4050-A907-2FFB6679CACC}">
      <dgm:prSet/>
      <dgm:spPr/>
      <dgm:t>
        <a:bodyPr/>
        <a:lstStyle/>
        <a:p>
          <a:endParaRPr lang="tr-TR" sz="2000"/>
        </a:p>
      </dgm:t>
    </dgm:pt>
    <dgm:pt modelId="{FD254C74-7C3B-40F0-9A13-F2E6E67BD79C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600" b="1" dirty="0" smtClean="0">
              <a:solidFill>
                <a:srgbClr val="FF0000"/>
              </a:solidFill>
            </a:rPr>
            <a:t>14.1,2,3</a:t>
          </a:r>
          <a:r>
            <a:rPr lang="tr-TR" sz="1600" dirty="0" smtClean="0">
              <a:solidFill>
                <a:srgbClr val="FF0000"/>
              </a:solidFill>
            </a:rPr>
            <a:t> </a:t>
          </a:r>
          <a:r>
            <a:rPr lang="tr-TR" sz="1600" dirty="0" smtClean="0"/>
            <a:t>Stratejik plan, performans programı, faaliyet raporu ve bütçe uygulamaları konusunda kamuoyu bilgilendirmesi yapılmaktadır. </a:t>
          </a:r>
          <a:endParaRPr lang="tr-TR" sz="1600" dirty="0"/>
        </a:p>
      </dgm:t>
    </dgm:pt>
    <dgm:pt modelId="{1F703E7C-D350-425C-AEAA-56404692A517}" type="parTrans" cxnId="{02235BCD-D0F8-4BDF-93F7-C1B5BD0A265F}">
      <dgm:prSet/>
      <dgm:spPr/>
      <dgm:t>
        <a:bodyPr/>
        <a:lstStyle/>
        <a:p>
          <a:endParaRPr lang="tr-TR" sz="2000"/>
        </a:p>
      </dgm:t>
    </dgm:pt>
    <dgm:pt modelId="{5476AB12-F47D-4C75-AAAF-E726E6CDFEA9}" type="sibTrans" cxnId="{02235BCD-D0F8-4BDF-93F7-C1B5BD0A265F}">
      <dgm:prSet/>
      <dgm:spPr/>
      <dgm:t>
        <a:bodyPr/>
        <a:lstStyle/>
        <a:p>
          <a:endParaRPr lang="tr-TR" sz="2000"/>
        </a:p>
      </dgm:t>
    </dgm:pt>
    <dgm:pt modelId="{E805FBBD-CD49-4400-90A3-B8288A5E57C9}">
      <dgm:prSet custT="1"/>
      <dgm:spPr/>
      <dgm:t>
        <a:bodyPr/>
        <a:lstStyle/>
        <a:p>
          <a:pPr rtl="0"/>
          <a:r>
            <a:rPr lang="tr-TR" sz="1600" b="1" dirty="0" smtClean="0">
              <a:solidFill>
                <a:srgbClr val="FF0000"/>
              </a:solidFill>
            </a:rPr>
            <a:t>15.3</a:t>
          </a:r>
          <a:r>
            <a:rPr lang="tr-TR" sz="1600" dirty="0" smtClean="0"/>
            <a:t> Kayıt ve dosyalama sistemi bilgi güvenliğini sağlamaktadır. </a:t>
          </a:r>
          <a:endParaRPr lang="tr-TR" sz="1600" dirty="0"/>
        </a:p>
      </dgm:t>
    </dgm:pt>
    <dgm:pt modelId="{5CF8A898-2BA5-43C6-96AE-08D89317361A}" type="parTrans" cxnId="{BDCACB38-6343-4EB0-947F-08E44E28B8A7}">
      <dgm:prSet/>
      <dgm:spPr/>
      <dgm:t>
        <a:bodyPr/>
        <a:lstStyle/>
        <a:p>
          <a:endParaRPr lang="tr-TR" sz="2000"/>
        </a:p>
      </dgm:t>
    </dgm:pt>
    <dgm:pt modelId="{E02D2965-D2B8-49A4-B77C-9000F919CBDC}" type="sibTrans" cxnId="{BDCACB38-6343-4EB0-947F-08E44E28B8A7}">
      <dgm:prSet/>
      <dgm:spPr/>
      <dgm:t>
        <a:bodyPr/>
        <a:lstStyle/>
        <a:p>
          <a:endParaRPr lang="tr-TR" sz="2000"/>
        </a:p>
      </dgm:t>
    </dgm:pt>
    <dgm:pt modelId="{FB522C7D-52A8-488E-A0F9-7E6171D0A52C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600" b="1" dirty="0" smtClean="0">
              <a:solidFill>
                <a:srgbClr val="FF0000"/>
              </a:solidFill>
            </a:rPr>
            <a:t>15.5 </a:t>
          </a:r>
          <a:r>
            <a:rPr lang="tr-TR" sz="1600" dirty="0" smtClean="0"/>
            <a:t>Gelen ve giden evrak zamanında kaydedilmekte, standartlara uygun bir şekilde sınıflandırılmakta ve arşiv sistemine uygun olarak muhafaza edilmektedir.  </a:t>
          </a:r>
          <a:endParaRPr lang="tr-TR" sz="1600" dirty="0"/>
        </a:p>
      </dgm:t>
    </dgm:pt>
    <dgm:pt modelId="{997989F3-E265-499F-8CA5-DC16C92D95A5}" type="parTrans" cxnId="{15D407D3-0139-47E6-91E1-40FCFB8EE12B}">
      <dgm:prSet/>
      <dgm:spPr/>
      <dgm:t>
        <a:bodyPr/>
        <a:lstStyle/>
        <a:p>
          <a:endParaRPr lang="tr-TR" sz="2000"/>
        </a:p>
      </dgm:t>
    </dgm:pt>
    <dgm:pt modelId="{A8725326-9684-4038-92B4-579828BCA1AD}" type="sibTrans" cxnId="{15D407D3-0139-47E6-91E1-40FCFB8EE12B}">
      <dgm:prSet/>
      <dgm:spPr/>
      <dgm:t>
        <a:bodyPr/>
        <a:lstStyle/>
        <a:p>
          <a:endParaRPr lang="tr-TR" sz="2000"/>
        </a:p>
      </dgm:t>
    </dgm:pt>
    <dgm:pt modelId="{9CF58B91-DF94-4CA3-8BF7-225519D26AD4}">
      <dgm:prSet custT="1"/>
      <dgm:spPr/>
      <dgm:t>
        <a:bodyPr/>
        <a:lstStyle/>
        <a:p>
          <a:pPr rtl="0"/>
          <a:r>
            <a:rPr lang="tr-TR" sz="1600" b="1" dirty="0" smtClean="0">
              <a:solidFill>
                <a:srgbClr val="FF0000"/>
              </a:solidFill>
            </a:rPr>
            <a:t>16.2</a:t>
          </a:r>
          <a:r>
            <a:rPr lang="tr-TR" sz="1600" dirty="0" smtClean="0"/>
            <a:t> Yöneticiler bildirilen hata, usulsüzlük ve yolsuzluklara yönelik incelemeleri yapmaktadır. </a:t>
          </a:r>
          <a:endParaRPr lang="tr-TR" sz="1600" dirty="0"/>
        </a:p>
      </dgm:t>
    </dgm:pt>
    <dgm:pt modelId="{CD232DE5-D1F0-46E5-BB76-8D1DEC754EB9}" type="parTrans" cxnId="{7B580B19-9129-49EC-BAD4-A269E36003B4}">
      <dgm:prSet/>
      <dgm:spPr/>
      <dgm:t>
        <a:bodyPr/>
        <a:lstStyle/>
        <a:p>
          <a:endParaRPr lang="tr-TR" sz="2000"/>
        </a:p>
      </dgm:t>
    </dgm:pt>
    <dgm:pt modelId="{CD4C25D5-FFB2-4315-B2C7-6A76202F01F4}" type="sibTrans" cxnId="{7B580B19-9129-49EC-BAD4-A269E36003B4}">
      <dgm:prSet/>
      <dgm:spPr/>
      <dgm:t>
        <a:bodyPr/>
        <a:lstStyle/>
        <a:p>
          <a:endParaRPr lang="tr-TR" sz="2000"/>
        </a:p>
      </dgm:t>
    </dgm:pt>
    <dgm:pt modelId="{2253F03B-33E6-4856-BAC0-A17008AA7FD5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600" b="1" dirty="0" smtClean="0">
              <a:solidFill>
                <a:srgbClr val="FF0000"/>
              </a:solidFill>
            </a:rPr>
            <a:t>16.3 </a:t>
          </a:r>
          <a:r>
            <a:rPr lang="tr-TR" sz="1600" dirty="0" smtClean="0"/>
            <a:t>Hata, usulsüzlük ve yolsuzlukları bildiren personele haksız ve ayırımcı bir muamele yapılmamaktadır. </a:t>
          </a:r>
          <a:endParaRPr lang="tr-TR" sz="1600" dirty="0"/>
        </a:p>
      </dgm:t>
    </dgm:pt>
    <dgm:pt modelId="{A3E4ECA4-B403-4074-B5EF-B50EAFC1492A}" type="parTrans" cxnId="{A40F5C58-AC2A-451A-A7F3-6F523562E66B}">
      <dgm:prSet/>
      <dgm:spPr/>
      <dgm:t>
        <a:bodyPr/>
        <a:lstStyle/>
        <a:p>
          <a:endParaRPr lang="tr-TR" sz="2000"/>
        </a:p>
      </dgm:t>
    </dgm:pt>
    <dgm:pt modelId="{9841C628-8784-4723-8CED-5F6C5AF2F93E}" type="sibTrans" cxnId="{A40F5C58-AC2A-451A-A7F3-6F523562E66B}">
      <dgm:prSet/>
      <dgm:spPr/>
      <dgm:t>
        <a:bodyPr/>
        <a:lstStyle/>
        <a:p>
          <a:endParaRPr lang="tr-TR" sz="2000"/>
        </a:p>
      </dgm:t>
    </dgm:pt>
    <dgm:pt modelId="{F3C4B46C-BA62-4B4F-BC83-A9322EED8343}" type="pres">
      <dgm:prSet presAssocID="{4C1F51DA-245A-4C58-90CF-0910AA5176C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81C6CDF-2311-4888-B991-6B5B49899F0A}" type="pres">
      <dgm:prSet presAssocID="{6F280B43-5A3C-4C04-9201-4C2B2E4F3C0E}" presName="composite" presStyleCnt="0"/>
      <dgm:spPr/>
    </dgm:pt>
    <dgm:pt modelId="{15F48B9C-ECC5-455A-A042-457445492E65}" type="pres">
      <dgm:prSet presAssocID="{6F280B43-5A3C-4C04-9201-4C2B2E4F3C0E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ABA7C99E-05CC-447D-BED6-AAF1A9B280AF}" type="pres">
      <dgm:prSet presAssocID="{6F280B43-5A3C-4C04-9201-4C2B2E4F3C0E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877374-AB92-4579-94A7-4913D41AE7DA}" type="pres">
      <dgm:prSet presAssocID="{4994A7A2-EEE5-4A8A-B3DC-EAD21B0CB483}" presName="spacing" presStyleCnt="0"/>
      <dgm:spPr/>
    </dgm:pt>
    <dgm:pt modelId="{60FF1AA6-C709-41F2-AF15-34DA3E51CF51}" type="pres">
      <dgm:prSet presAssocID="{FD254C74-7C3B-40F0-9A13-F2E6E67BD79C}" presName="composite" presStyleCnt="0"/>
      <dgm:spPr/>
    </dgm:pt>
    <dgm:pt modelId="{CABF3395-6442-4360-82CD-9A47BA60427E}" type="pres">
      <dgm:prSet presAssocID="{FD254C74-7C3B-40F0-9A13-F2E6E67BD79C}" presName="imgShp" presStyleLbl="fgImgPlace1" presStyleIdx="1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EA9C0A44-7FF2-47E2-8562-6E5B889794EF}" type="pres">
      <dgm:prSet presAssocID="{FD254C74-7C3B-40F0-9A13-F2E6E67BD79C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314409-C73D-42D2-A038-EB15DD7C9DCC}" type="pres">
      <dgm:prSet presAssocID="{5476AB12-F47D-4C75-AAAF-E726E6CDFEA9}" presName="spacing" presStyleCnt="0"/>
      <dgm:spPr/>
    </dgm:pt>
    <dgm:pt modelId="{25F118A0-D645-4891-9BE4-C69C3D358E64}" type="pres">
      <dgm:prSet presAssocID="{E805FBBD-CD49-4400-90A3-B8288A5E57C9}" presName="composite" presStyleCnt="0"/>
      <dgm:spPr/>
    </dgm:pt>
    <dgm:pt modelId="{177B9162-AB1E-4636-824D-EAD25BE9CB74}" type="pres">
      <dgm:prSet presAssocID="{E805FBBD-CD49-4400-90A3-B8288A5E57C9}" presName="imgShp" presStyleLbl="fgImgPlace1" presStyleIdx="2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BDFE3A1D-C9EB-4FE4-B48F-79B004CA0A0D}" type="pres">
      <dgm:prSet presAssocID="{E805FBBD-CD49-4400-90A3-B8288A5E57C9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DBC883-DDDE-44B8-BB87-D1EB0EEF92FF}" type="pres">
      <dgm:prSet presAssocID="{E02D2965-D2B8-49A4-B77C-9000F919CBDC}" presName="spacing" presStyleCnt="0"/>
      <dgm:spPr/>
    </dgm:pt>
    <dgm:pt modelId="{769EF7BA-7518-43A1-B461-E4BAD4DF020B}" type="pres">
      <dgm:prSet presAssocID="{FB522C7D-52A8-488E-A0F9-7E6171D0A52C}" presName="composite" presStyleCnt="0"/>
      <dgm:spPr/>
    </dgm:pt>
    <dgm:pt modelId="{B057B97A-36EC-4578-A5C4-6C979D6BA220}" type="pres">
      <dgm:prSet presAssocID="{FB522C7D-52A8-488E-A0F9-7E6171D0A52C}" presName="imgShp" presStyleLbl="fgImgPlace1" presStyleIdx="3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0420C024-E2D0-4DDB-A8BE-818388202066}" type="pres">
      <dgm:prSet presAssocID="{FB522C7D-52A8-488E-A0F9-7E6171D0A52C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68AE71-E321-45DB-8E98-444938890744}" type="pres">
      <dgm:prSet presAssocID="{A8725326-9684-4038-92B4-579828BCA1AD}" presName="spacing" presStyleCnt="0"/>
      <dgm:spPr/>
    </dgm:pt>
    <dgm:pt modelId="{D3B2CBE9-E6D4-4DD2-8CE0-19E897BBAE9C}" type="pres">
      <dgm:prSet presAssocID="{9CF58B91-DF94-4CA3-8BF7-225519D26AD4}" presName="composite" presStyleCnt="0"/>
      <dgm:spPr/>
    </dgm:pt>
    <dgm:pt modelId="{DE4FA4FE-5ADD-4DCB-A2B8-F18951E6A9CF}" type="pres">
      <dgm:prSet presAssocID="{9CF58B91-DF94-4CA3-8BF7-225519D26AD4}" presName="imgShp" presStyleLbl="fgImgPlace1" presStyleIdx="4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21953046-9650-4DED-B483-3DA462538CD8}" type="pres">
      <dgm:prSet presAssocID="{9CF58B91-DF94-4CA3-8BF7-225519D26AD4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8A94BF-531C-4EB7-9C8D-FC79822B60A8}" type="pres">
      <dgm:prSet presAssocID="{CD4C25D5-FFB2-4315-B2C7-6A76202F01F4}" presName="spacing" presStyleCnt="0"/>
      <dgm:spPr/>
    </dgm:pt>
    <dgm:pt modelId="{ADD6C07D-A09E-4837-BB93-E013209F15BF}" type="pres">
      <dgm:prSet presAssocID="{2253F03B-33E6-4856-BAC0-A17008AA7FD5}" presName="composite" presStyleCnt="0"/>
      <dgm:spPr/>
    </dgm:pt>
    <dgm:pt modelId="{3ED8F327-5FE3-44C9-ADDA-3DD05B19A8E7}" type="pres">
      <dgm:prSet presAssocID="{2253F03B-33E6-4856-BAC0-A17008AA7FD5}" presName="imgShp" presStyleLbl="fgImgPlace1" presStyleIdx="5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8E4CE890-40DE-4AE9-9722-B1FF0252CD84}" type="pres">
      <dgm:prSet presAssocID="{2253F03B-33E6-4856-BAC0-A17008AA7FD5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7E6FDE8-1509-47E6-9234-A478E878BBF4}" type="presOf" srcId="{6F280B43-5A3C-4C04-9201-4C2B2E4F3C0E}" destId="{ABA7C99E-05CC-447D-BED6-AAF1A9B280AF}" srcOrd="0" destOrd="0" presId="urn:microsoft.com/office/officeart/2005/8/layout/vList3"/>
    <dgm:cxn modelId="{A6F93EA6-64A9-4A94-A7C8-F0B1C39A9EA1}" type="presOf" srcId="{E805FBBD-CD49-4400-90A3-B8288A5E57C9}" destId="{BDFE3A1D-C9EB-4FE4-B48F-79B004CA0A0D}" srcOrd="0" destOrd="0" presId="urn:microsoft.com/office/officeart/2005/8/layout/vList3"/>
    <dgm:cxn modelId="{2F6DEBA4-F9ED-4050-A907-2FFB6679CACC}" srcId="{4C1F51DA-245A-4C58-90CF-0910AA5176C5}" destId="{6F280B43-5A3C-4C04-9201-4C2B2E4F3C0E}" srcOrd="0" destOrd="0" parTransId="{87914855-2D0D-45DA-84CC-B7690EFF4FBD}" sibTransId="{4994A7A2-EEE5-4A8A-B3DC-EAD21B0CB483}"/>
    <dgm:cxn modelId="{F3042F3B-3B49-47A1-A410-C6996EF8DB97}" type="presOf" srcId="{4C1F51DA-245A-4C58-90CF-0910AA5176C5}" destId="{F3C4B46C-BA62-4B4F-BC83-A9322EED8343}" srcOrd="0" destOrd="0" presId="urn:microsoft.com/office/officeart/2005/8/layout/vList3"/>
    <dgm:cxn modelId="{7B580B19-9129-49EC-BAD4-A269E36003B4}" srcId="{4C1F51DA-245A-4C58-90CF-0910AA5176C5}" destId="{9CF58B91-DF94-4CA3-8BF7-225519D26AD4}" srcOrd="4" destOrd="0" parTransId="{CD232DE5-D1F0-46E5-BB76-8D1DEC754EB9}" sibTransId="{CD4C25D5-FFB2-4315-B2C7-6A76202F01F4}"/>
    <dgm:cxn modelId="{15D407D3-0139-47E6-91E1-40FCFB8EE12B}" srcId="{4C1F51DA-245A-4C58-90CF-0910AA5176C5}" destId="{FB522C7D-52A8-488E-A0F9-7E6171D0A52C}" srcOrd="3" destOrd="0" parTransId="{997989F3-E265-499F-8CA5-DC16C92D95A5}" sibTransId="{A8725326-9684-4038-92B4-579828BCA1AD}"/>
    <dgm:cxn modelId="{02235BCD-D0F8-4BDF-93F7-C1B5BD0A265F}" srcId="{4C1F51DA-245A-4C58-90CF-0910AA5176C5}" destId="{FD254C74-7C3B-40F0-9A13-F2E6E67BD79C}" srcOrd="1" destOrd="0" parTransId="{1F703E7C-D350-425C-AEAA-56404692A517}" sibTransId="{5476AB12-F47D-4C75-AAAF-E726E6CDFEA9}"/>
    <dgm:cxn modelId="{BDCACB38-6343-4EB0-947F-08E44E28B8A7}" srcId="{4C1F51DA-245A-4C58-90CF-0910AA5176C5}" destId="{E805FBBD-CD49-4400-90A3-B8288A5E57C9}" srcOrd="2" destOrd="0" parTransId="{5CF8A898-2BA5-43C6-96AE-08D89317361A}" sibTransId="{E02D2965-D2B8-49A4-B77C-9000F919CBDC}"/>
    <dgm:cxn modelId="{2B44512B-C8E6-441F-993C-81CA8324BD92}" type="presOf" srcId="{FB522C7D-52A8-488E-A0F9-7E6171D0A52C}" destId="{0420C024-E2D0-4DDB-A8BE-818388202066}" srcOrd="0" destOrd="0" presId="urn:microsoft.com/office/officeart/2005/8/layout/vList3"/>
    <dgm:cxn modelId="{6BDCFE7C-8CC3-42AD-989C-A4744473527F}" type="presOf" srcId="{9CF58B91-DF94-4CA3-8BF7-225519D26AD4}" destId="{21953046-9650-4DED-B483-3DA462538CD8}" srcOrd="0" destOrd="0" presId="urn:microsoft.com/office/officeart/2005/8/layout/vList3"/>
    <dgm:cxn modelId="{A40F5C58-AC2A-451A-A7F3-6F523562E66B}" srcId="{4C1F51DA-245A-4C58-90CF-0910AA5176C5}" destId="{2253F03B-33E6-4856-BAC0-A17008AA7FD5}" srcOrd="5" destOrd="0" parTransId="{A3E4ECA4-B403-4074-B5EF-B50EAFC1492A}" sibTransId="{9841C628-8784-4723-8CED-5F6C5AF2F93E}"/>
    <dgm:cxn modelId="{D830258D-6D8D-41CF-8FC1-EE65676D0CCD}" type="presOf" srcId="{FD254C74-7C3B-40F0-9A13-F2E6E67BD79C}" destId="{EA9C0A44-7FF2-47E2-8562-6E5B889794EF}" srcOrd="0" destOrd="0" presId="urn:microsoft.com/office/officeart/2005/8/layout/vList3"/>
    <dgm:cxn modelId="{F4142FC7-F7E4-4566-8FCA-7EBB0C93C190}" type="presOf" srcId="{2253F03B-33E6-4856-BAC0-A17008AA7FD5}" destId="{8E4CE890-40DE-4AE9-9722-B1FF0252CD84}" srcOrd="0" destOrd="0" presId="urn:microsoft.com/office/officeart/2005/8/layout/vList3"/>
    <dgm:cxn modelId="{36EACF6E-2316-4F70-AF0F-3CB0D0206F51}" type="presParOf" srcId="{F3C4B46C-BA62-4B4F-BC83-A9322EED8343}" destId="{381C6CDF-2311-4888-B991-6B5B49899F0A}" srcOrd="0" destOrd="0" presId="urn:microsoft.com/office/officeart/2005/8/layout/vList3"/>
    <dgm:cxn modelId="{3693B7A0-1471-4FDA-A710-468F1E97FB85}" type="presParOf" srcId="{381C6CDF-2311-4888-B991-6B5B49899F0A}" destId="{15F48B9C-ECC5-455A-A042-457445492E65}" srcOrd="0" destOrd="0" presId="urn:microsoft.com/office/officeart/2005/8/layout/vList3"/>
    <dgm:cxn modelId="{09B109ED-958E-4CEC-82B1-08756697EB57}" type="presParOf" srcId="{381C6CDF-2311-4888-B991-6B5B49899F0A}" destId="{ABA7C99E-05CC-447D-BED6-AAF1A9B280AF}" srcOrd="1" destOrd="0" presId="urn:microsoft.com/office/officeart/2005/8/layout/vList3"/>
    <dgm:cxn modelId="{F9C4EE80-7BEB-4702-A304-03882615D9A4}" type="presParOf" srcId="{F3C4B46C-BA62-4B4F-BC83-A9322EED8343}" destId="{AB877374-AB92-4579-94A7-4913D41AE7DA}" srcOrd="1" destOrd="0" presId="urn:microsoft.com/office/officeart/2005/8/layout/vList3"/>
    <dgm:cxn modelId="{FBC74B12-86CB-4296-AD22-6DC1631B495D}" type="presParOf" srcId="{F3C4B46C-BA62-4B4F-BC83-A9322EED8343}" destId="{60FF1AA6-C709-41F2-AF15-34DA3E51CF51}" srcOrd="2" destOrd="0" presId="urn:microsoft.com/office/officeart/2005/8/layout/vList3"/>
    <dgm:cxn modelId="{67D8E413-E4B8-48DF-8B22-0214B11DD003}" type="presParOf" srcId="{60FF1AA6-C709-41F2-AF15-34DA3E51CF51}" destId="{CABF3395-6442-4360-82CD-9A47BA60427E}" srcOrd="0" destOrd="0" presId="urn:microsoft.com/office/officeart/2005/8/layout/vList3"/>
    <dgm:cxn modelId="{D14161A7-5AB9-450B-B166-338F70B9A32B}" type="presParOf" srcId="{60FF1AA6-C709-41F2-AF15-34DA3E51CF51}" destId="{EA9C0A44-7FF2-47E2-8562-6E5B889794EF}" srcOrd="1" destOrd="0" presId="urn:microsoft.com/office/officeart/2005/8/layout/vList3"/>
    <dgm:cxn modelId="{5C0A9364-742F-4597-B602-BCB5AC1FF59C}" type="presParOf" srcId="{F3C4B46C-BA62-4B4F-BC83-A9322EED8343}" destId="{53314409-C73D-42D2-A038-EB15DD7C9DCC}" srcOrd="3" destOrd="0" presId="urn:microsoft.com/office/officeart/2005/8/layout/vList3"/>
    <dgm:cxn modelId="{8C0B6F4C-8038-403C-AE28-23DEE09BFA45}" type="presParOf" srcId="{F3C4B46C-BA62-4B4F-BC83-A9322EED8343}" destId="{25F118A0-D645-4891-9BE4-C69C3D358E64}" srcOrd="4" destOrd="0" presId="urn:microsoft.com/office/officeart/2005/8/layout/vList3"/>
    <dgm:cxn modelId="{A59C3CB3-C5C6-4720-B7ED-B3D4EE7710F3}" type="presParOf" srcId="{25F118A0-D645-4891-9BE4-C69C3D358E64}" destId="{177B9162-AB1E-4636-824D-EAD25BE9CB74}" srcOrd="0" destOrd="0" presId="urn:microsoft.com/office/officeart/2005/8/layout/vList3"/>
    <dgm:cxn modelId="{1C4984A0-7FE0-4CEC-A3B7-B22F9AFA3F2D}" type="presParOf" srcId="{25F118A0-D645-4891-9BE4-C69C3D358E64}" destId="{BDFE3A1D-C9EB-4FE4-B48F-79B004CA0A0D}" srcOrd="1" destOrd="0" presId="urn:microsoft.com/office/officeart/2005/8/layout/vList3"/>
    <dgm:cxn modelId="{C0317D05-148E-4152-90EE-CDA086F778CF}" type="presParOf" srcId="{F3C4B46C-BA62-4B4F-BC83-A9322EED8343}" destId="{5FDBC883-DDDE-44B8-BB87-D1EB0EEF92FF}" srcOrd="5" destOrd="0" presId="urn:microsoft.com/office/officeart/2005/8/layout/vList3"/>
    <dgm:cxn modelId="{8ADF7563-2A1D-4F6C-B422-C069D7DF1F7F}" type="presParOf" srcId="{F3C4B46C-BA62-4B4F-BC83-A9322EED8343}" destId="{769EF7BA-7518-43A1-B461-E4BAD4DF020B}" srcOrd="6" destOrd="0" presId="urn:microsoft.com/office/officeart/2005/8/layout/vList3"/>
    <dgm:cxn modelId="{B1CC07F7-ECB1-4F7E-A804-1CE51339DF21}" type="presParOf" srcId="{769EF7BA-7518-43A1-B461-E4BAD4DF020B}" destId="{B057B97A-36EC-4578-A5C4-6C979D6BA220}" srcOrd="0" destOrd="0" presId="urn:microsoft.com/office/officeart/2005/8/layout/vList3"/>
    <dgm:cxn modelId="{D762AFC5-2E4B-4860-9A15-12CF04C2F6FF}" type="presParOf" srcId="{769EF7BA-7518-43A1-B461-E4BAD4DF020B}" destId="{0420C024-E2D0-4DDB-A8BE-818388202066}" srcOrd="1" destOrd="0" presId="urn:microsoft.com/office/officeart/2005/8/layout/vList3"/>
    <dgm:cxn modelId="{524FE2EB-B198-4994-8BD9-247F3D85678A}" type="presParOf" srcId="{F3C4B46C-BA62-4B4F-BC83-A9322EED8343}" destId="{6368AE71-E321-45DB-8E98-444938890744}" srcOrd="7" destOrd="0" presId="urn:microsoft.com/office/officeart/2005/8/layout/vList3"/>
    <dgm:cxn modelId="{EA23FBE4-2E44-4147-8AC2-27FC8C8ACC48}" type="presParOf" srcId="{F3C4B46C-BA62-4B4F-BC83-A9322EED8343}" destId="{D3B2CBE9-E6D4-4DD2-8CE0-19E897BBAE9C}" srcOrd="8" destOrd="0" presId="urn:microsoft.com/office/officeart/2005/8/layout/vList3"/>
    <dgm:cxn modelId="{43946F22-F3CE-4C38-B572-7CD73CD1713A}" type="presParOf" srcId="{D3B2CBE9-E6D4-4DD2-8CE0-19E897BBAE9C}" destId="{DE4FA4FE-5ADD-4DCB-A2B8-F18951E6A9CF}" srcOrd="0" destOrd="0" presId="urn:microsoft.com/office/officeart/2005/8/layout/vList3"/>
    <dgm:cxn modelId="{837F8B08-F0D0-4427-85D1-A7780A41234E}" type="presParOf" srcId="{D3B2CBE9-E6D4-4DD2-8CE0-19E897BBAE9C}" destId="{21953046-9650-4DED-B483-3DA462538CD8}" srcOrd="1" destOrd="0" presId="urn:microsoft.com/office/officeart/2005/8/layout/vList3"/>
    <dgm:cxn modelId="{14874551-D212-4BFE-AE71-309DA32E2FA9}" type="presParOf" srcId="{F3C4B46C-BA62-4B4F-BC83-A9322EED8343}" destId="{988A94BF-531C-4EB7-9C8D-FC79822B60A8}" srcOrd="9" destOrd="0" presId="urn:microsoft.com/office/officeart/2005/8/layout/vList3"/>
    <dgm:cxn modelId="{A5A68DB6-589E-4400-9633-450DE8BC3D25}" type="presParOf" srcId="{F3C4B46C-BA62-4B4F-BC83-A9322EED8343}" destId="{ADD6C07D-A09E-4837-BB93-E013209F15BF}" srcOrd="10" destOrd="0" presId="urn:microsoft.com/office/officeart/2005/8/layout/vList3"/>
    <dgm:cxn modelId="{E9479BF8-0A01-4564-A2B9-3B55C9036272}" type="presParOf" srcId="{ADD6C07D-A09E-4837-BB93-E013209F15BF}" destId="{3ED8F327-5FE3-44C9-ADDA-3DD05B19A8E7}" srcOrd="0" destOrd="0" presId="urn:microsoft.com/office/officeart/2005/8/layout/vList3"/>
    <dgm:cxn modelId="{993A8ECE-693C-4A8B-92FA-E2482B67F890}" type="presParOf" srcId="{ADD6C07D-A09E-4837-BB93-E013209F15BF}" destId="{8E4CE890-40DE-4AE9-9722-B1FF0252CD8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A34690-F2BC-4D26-9272-5DC7A4DE7B2D}" type="doc">
      <dgm:prSet loTypeId="urn:microsoft.com/office/officeart/2005/8/layout/vList3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ECF8CAEF-E9C2-4C8E-B8FA-E8047B259127}">
      <dgm:prSet custT="1"/>
      <dgm:spPr/>
      <dgm:t>
        <a:bodyPr/>
        <a:lstStyle/>
        <a:p>
          <a:pPr algn="l" rtl="0"/>
          <a:r>
            <a:rPr lang="tr-TR" sz="2000" b="1" dirty="0" smtClean="0"/>
            <a:t>Kimin ihtiyacı</a:t>
          </a:r>
          <a:endParaRPr lang="tr-TR" sz="2000" b="1" dirty="0"/>
        </a:p>
      </dgm:t>
    </dgm:pt>
    <dgm:pt modelId="{D83D9AAE-421B-455C-AED3-D833EDBE5424}" type="parTrans" cxnId="{F65151A5-1FBE-416A-ABB0-7960A968D416}">
      <dgm:prSet/>
      <dgm:spPr/>
      <dgm:t>
        <a:bodyPr/>
        <a:lstStyle/>
        <a:p>
          <a:pPr algn="l"/>
          <a:endParaRPr lang="tr-TR" sz="2000" b="1"/>
        </a:p>
      </dgm:t>
    </dgm:pt>
    <dgm:pt modelId="{D0E00A6B-6B0F-4003-9A4F-B3779E344EAD}" type="sibTrans" cxnId="{F65151A5-1FBE-416A-ABB0-7960A968D416}">
      <dgm:prSet/>
      <dgm:spPr/>
      <dgm:t>
        <a:bodyPr/>
        <a:lstStyle/>
        <a:p>
          <a:pPr algn="l"/>
          <a:endParaRPr lang="tr-TR" sz="2000" b="1"/>
        </a:p>
      </dgm:t>
    </dgm:pt>
    <dgm:pt modelId="{9CC23A09-E5FC-45AE-A10F-9CBE885F9CEF}">
      <dgm:prSet custT="1"/>
      <dgm:spPr/>
      <dgm:t>
        <a:bodyPr/>
        <a:lstStyle/>
        <a:p>
          <a:pPr algn="l" rtl="0"/>
          <a:r>
            <a:rPr lang="tr-TR" sz="2000" b="1" dirty="0" smtClean="0"/>
            <a:t>Hangi bilgi</a:t>
          </a:r>
          <a:endParaRPr lang="tr-TR" sz="2000" b="1" dirty="0"/>
        </a:p>
      </dgm:t>
    </dgm:pt>
    <dgm:pt modelId="{EA7763EE-FCF0-49CA-A0B2-0069A17D5C20}" type="parTrans" cxnId="{858F0832-EB23-4FD4-B014-32AFF2F1430C}">
      <dgm:prSet/>
      <dgm:spPr/>
      <dgm:t>
        <a:bodyPr/>
        <a:lstStyle/>
        <a:p>
          <a:pPr algn="l"/>
          <a:endParaRPr lang="tr-TR" sz="2000" b="1"/>
        </a:p>
      </dgm:t>
    </dgm:pt>
    <dgm:pt modelId="{4D7AFF70-098E-402D-8CAD-FCBDC98C3C18}" type="sibTrans" cxnId="{858F0832-EB23-4FD4-B014-32AFF2F1430C}">
      <dgm:prSet/>
      <dgm:spPr/>
      <dgm:t>
        <a:bodyPr/>
        <a:lstStyle/>
        <a:p>
          <a:pPr algn="l"/>
          <a:endParaRPr lang="tr-TR" sz="2000" b="1"/>
        </a:p>
      </dgm:t>
    </dgm:pt>
    <dgm:pt modelId="{0100AEBC-7DC3-4AB3-90C4-C2C29CDFBECB}">
      <dgm:prSet custT="1"/>
      <dgm:spPr/>
      <dgm:t>
        <a:bodyPr/>
        <a:lstStyle/>
        <a:p>
          <a:pPr algn="l" rtl="0"/>
          <a:r>
            <a:rPr lang="tr-TR" sz="2000" b="1" smtClean="0"/>
            <a:t>Ne zaman</a:t>
          </a:r>
          <a:endParaRPr lang="tr-TR" sz="2000" b="1"/>
        </a:p>
      </dgm:t>
    </dgm:pt>
    <dgm:pt modelId="{E2402389-F266-4BC3-89E5-AE76C58A5AE4}" type="parTrans" cxnId="{1576B444-F60F-47B3-AA6C-236D3B1DBD0A}">
      <dgm:prSet/>
      <dgm:spPr/>
      <dgm:t>
        <a:bodyPr/>
        <a:lstStyle/>
        <a:p>
          <a:pPr algn="l"/>
          <a:endParaRPr lang="tr-TR" sz="2000" b="1"/>
        </a:p>
      </dgm:t>
    </dgm:pt>
    <dgm:pt modelId="{01978375-507C-4ADC-B910-A1B802BFFD07}" type="sibTrans" cxnId="{1576B444-F60F-47B3-AA6C-236D3B1DBD0A}">
      <dgm:prSet/>
      <dgm:spPr/>
      <dgm:t>
        <a:bodyPr/>
        <a:lstStyle/>
        <a:p>
          <a:pPr algn="l"/>
          <a:endParaRPr lang="tr-TR" sz="2000" b="1"/>
        </a:p>
      </dgm:t>
    </dgm:pt>
    <dgm:pt modelId="{3A14ED3F-E9BB-4109-A692-449BC1DF4A8C}">
      <dgm:prSet custT="1"/>
      <dgm:spPr/>
      <dgm:t>
        <a:bodyPr/>
        <a:lstStyle/>
        <a:p>
          <a:pPr algn="l" rtl="0"/>
          <a:r>
            <a:rPr lang="tr-TR" sz="2000" b="1" smtClean="0"/>
            <a:t>Hangi kaynaklardan</a:t>
          </a:r>
          <a:endParaRPr lang="tr-TR" sz="2000" b="1"/>
        </a:p>
      </dgm:t>
    </dgm:pt>
    <dgm:pt modelId="{6C7C4431-1719-40F5-8E4B-296AC292130E}" type="parTrans" cxnId="{21A81E03-4A40-4EBF-B3E9-397D13AB66C9}">
      <dgm:prSet/>
      <dgm:spPr/>
      <dgm:t>
        <a:bodyPr/>
        <a:lstStyle/>
        <a:p>
          <a:pPr algn="l"/>
          <a:endParaRPr lang="tr-TR" sz="2000" b="1"/>
        </a:p>
      </dgm:t>
    </dgm:pt>
    <dgm:pt modelId="{1590DBDF-9FE6-4D30-B5D4-AA3DEE034353}" type="sibTrans" cxnId="{21A81E03-4A40-4EBF-B3E9-397D13AB66C9}">
      <dgm:prSet/>
      <dgm:spPr/>
      <dgm:t>
        <a:bodyPr/>
        <a:lstStyle/>
        <a:p>
          <a:pPr algn="l"/>
          <a:endParaRPr lang="tr-TR" sz="2000" b="1"/>
        </a:p>
      </dgm:t>
    </dgm:pt>
    <dgm:pt modelId="{B91FB596-F8D2-4C40-82D4-0123ABC5E6CF}">
      <dgm:prSet custT="1"/>
      <dgm:spPr/>
      <dgm:t>
        <a:bodyPr/>
        <a:lstStyle/>
        <a:p>
          <a:pPr algn="l" rtl="0"/>
          <a:r>
            <a:rPr lang="tr-TR" sz="2000" b="1" smtClean="0"/>
            <a:t>Hangi kapsamda</a:t>
          </a:r>
          <a:endParaRPr lang="tr-TR" sz="2000" b="1"/>
        </a:p>
      </dgm:t>
    </dgm:pt>
    <dgm:pt modelId="{5672D2BA-3DB3-418A-8D87-8FEFAABDA784}" type="parTrans" cxnId="{DF56F65F-D688-4031-B391-32D6B393254C}">
      <dgm:prSet/>
      <dgm:spPr/>
      <dgm:t>
        <a:bodyPr/>
        <a:lstStyle/>
        <a:p>
          <a:pPr algn="l"/>
          <a:endParaRPr lang="tr-TR" sz="2000" b="1"/>
        </a:p>
      </dgm:t>
    </dgm:pt>
    <dgm:pt modelId="{CBD6B3F0-7923-47D3-B66A-0FD571773739}" type="sibTrans" cxnId="{DF56F65F-D688-4031-B391-32D6B393254C}">
      <dgm:prSet/>
      <dgm:spPr/>
      <dgm:t>
        <a:bodyPr/>
        <a:lstStyle/>
        <a:p>
          <a:pPr algn="l"/>
          <a:endParaRPr lang="tr-TR" sz="2000" b="1"/>
        </a:p>
      </dgm:t>
    </dgm:pt>
    <dgm:pt modelId="{9D4883E1-57E4-4A40-868C-B58007B1EB77}" type="pres">
      <dgm:prSet presAssocID="{97A34690-F2BC-4D26-9272-5DC7A4DE7B2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554F937-5EDF-4425-9279-D023EC8C218F}" type="pres">
      <dgm:prSet presAssocID="{ECF8CAEF-E9C2-4C8E-B8FA-E8047B259127}" presName="composite" presStyleCnt="0"/>
      <dgm:spPr/>
    </dgm:pt>
    <dgm:pt modelId="{6C5EA40D-5BB1-42BC-AAA6-100FCF45EBE3}" type="pres">
      <dgm:prSet presAssocID="{ECF8CAEF-E9C2-4C8E-B8FA-E8047B259127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085D3D40-C35D-4846-90DC-DE04EC9A963B}" type="pres">
      <dgm:prSet presAssocID="{ECF8CAEF-E9C2-4C8E-B8FA-E8047B259127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54BC6F-0819-4CC4-9783-550EC38AC2F1}" type="pres">
      <dgm:prSet presAssocID="{D0E00A6B-6B0F-4003-9A4F-B3779E344EAD}" presName="spacing" presStyleCnt="0"/>
      <dgm:spPr/>
    </dgm:pt>
    <dgm:pt modelId="{11F2A4B8-B6F4-415D-9CC2-8FC539A38D94}" type="pres">
      <dgm:prSet presAssocID="{9CC23A09-E5FC-45AE-A10F-9CBE885F9CEF}" presName="composite" presStyleCnt="0"/>
      <dgm:spPr/>
    </dgm:pt>
    <dgm:pt modelId="{12C167A4-5455-4299-87C9-1D7A389AD361}" type="pres">
      <dgm:prSet presAssocID="{9CC23A09-E5FC-45AE-A10F-9CBE885F9CEF}" presName="imgShp" presStyleLbl="fgImgPlace1" presStyleIdx="1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909E504C-CDA3-4641-BDDA-1996F96A4288}" type="pres">
      <dgm:prSet presAssocID="{9CC23A09-E5FC-45AE-A10F-9CBE885F9CEF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6AA988-1075-4947-A38F-E70CEBB2110F}" type="pres">
      <dgm:prSet presAssocID="{4D7AFF70-098E-402D-8CAD-FCBDC98C3C18}" presName="spacing" presStyleCnt="0"/>
      <dgm:spPr/>
    </dgm:pt>
    <dgm:pt modelId="{9F8D3846-47F2-44AC-94D9-6389135446E0}" type="pres">
      <dgm:prSet presAssocID="{0100AEBC-7DC3-4AB3-90C4-C2C29CDFBECB}" presName="composite" presStyleCnt="0"/>
      <dgm:spPr/>
    </dgm:pt>
    <dgm:pt modelId="{9C3A9B11-CAEF-4554-B358-25CF8C39A5AD}" type="pres">
      <dgm:prSet presAssocID="{0100AEBC-7DC3-4AB3-90C4-C2C29CDFBECB}" presName="imgShp" presStyleLbl="fgImgPlace1" presStyleIdx="2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082DFADB-33BF-4438-A9AA-2193C9595697}" type="pres">
      <dgm:prSet presAssocID="{0100AEBC-7DC3-4AB3-90C4-C2C29CDFBEC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F6FDBA-1A8D-4EBE-AB0E-CC246CCB297F}" type="pres">
      <dgm:prSet presAssocID="{01978375-507C-4ADC-B910-A1B802BFFD07}" presName="spacing" presStyleCnt="0"/>
      <dgm:spPr/>
    </dgm:pt>
    <dgm:pt modelId="{CE25ABC2-FA36-4CCC-8439-1AB174BDAC38}" type="pres">
      <dgm:prSet presAssocID="{3A14ED3F-E9BB-4109-A692-449BC1DF4A8C}" presName="composite" presStyleCnt="0"/>
      <dgm:spPr/>
    </dgm:pt>
    <dgm:pt modelId="{FE0AE31D-13B7-4D1C-A208-D99D98E8318D}" type="pres">
      <dgm:prSet presAssocID="{3A14ED3F-E9BB-4109-A692-449BC1DF4A8C}" presName="imgShp" presStyleLbl="fgImgPlace1" presStyleIdx="3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BD0D22F7-73BF-4769-A066-A724ECF3CD93}" type="pres">
      <dgm:prSet presAssocID="{3A14ED3F-E9BB-4109-A692-449BC1DF4A8C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BD87BA-B673-48F9-B94F-3D3866A2598F}" type="pres">
      <dgm:prSet presAssocID="{1590DBDF-9FE6-4D30-B5D4-AA3DEE034353}" presName="spacing" presStyleCnt="0"/>
      <dgm:spPr/>
    </dgm:pt>
    <dgm:pt modelId="{8E0E75A9-E514-456F-B243-CCE8106678F6}" type="pres">
      <dgm:prSet presAssocID="{B91FB596-F8D2-4C40-82D4-0123ABC5E6CF}" presName="composite" presStyleCnt="0"/>
      <dgm:spPr/>
    </dgm:pt>
    <dgm:pt modelId="{3B6E5351-7D8D-4A86-B1E5-25543060B5A1}" type="pres">
      <dgm:prSet presAssocID="{B91FB596-F8D2-4C40-82D4-0123ABC5E6CF}" presName="imgShp" presStyleLbl="fgImgPlace1" presStyleIdx="4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7B321D4-EFCC-4EA8-A6CF-94D283ED3521}" type="pres">
      <dgm:prSet presAssocID="{B91FB596-F8D2-4C40-82D4-0123ABC5E6CF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C9D4AD6-7BD2-47F6-8A91-21945A578580}" type="presOf" srcId="{3A14ED3F-E9BB-4109-A692-449BC1DF4A8C}" destId="{BD0D22F7-73BF-4769-A066-A724ECF3CD93}" srcOrd="0" destOrd="0" presId="urn:microsoft.com/office/officeart/2005/8/layout/vList3"/>
    <dgm:cxn modelId="{21A81E03-4A40-4EBF-B3E9-397D13AB66C9}" srcId="{97A34690-F2BC-4D26-9272-5DC7A4DE7B2D}" destId="{3A14ED3F-E9BB-4109-A692-449BC1DF4A8C}" srcOrd="3" destOrd="0" parTransId="{6C7C4431-1719-40F5-8E4B-296AC292130E}" sibTransId="{1590DBDF-9FE6-4D30-B5D4-AA3DEE034353}"/>
    <dgm:cxn modelId="{1576B444-F60F-47B3-AA6C-236D3B1DBD0A}" srcId="{97A34690-F2BC-4D26-9272-5DC7A4DE7B2D}" destId="{0100AEBC-7DC3-4AB3-90C4-C2C29CDFBECB}" srcOrd="2" destOrd="0" parTransId="{E2402389-F266-4BC3-89E5-AE76C58A5AE4}" sibTransId="{01978375-507C-4ADC-B910-A1B802BFFD07}"/>
    <dgm:cxn modelId="{DF56F65F-D688-4031-B391-32D6B393254C}" srcId="{97A34690-F2BC-4D26-9272-5DC7A4DE7B2D}" destId="{B91FB596-F8D2-4C40-82D4-0123ABC5E6CF}" srcOrd="4" destOrd="0" parTransId="{5672D2BA-3DB3-418A-8D87-8FEFAABDA784}" sibTransId="{CBD6B3F0-7923-47D3-B66A-0FD571773739}"/>
    <dgm:cxn modelId="{858F0832-EB23-4FD4-B014-32AFF2F1430C}" srcId="{97A34690-F2BC-4D26-9272-5DC7A4DE7B2D}" destId="{9CC23A09-E5FC-45AE-A10F-9CBE885F9CEF}" srcOrd="1" destOrd="0" parTransId="{EA7763EE-FCF0-49CA-A0B2-0069A17D5C20}" sibTransId="{4D7AFF70-098E-402D-8CAD-FCBDC98C3C18}"/>
    <dgm:cxn modelId="{2EFE5332-F105-4C1D-AEE8-4129197710C2}" type="presOf" srcId="{0100AEBC-7DC3-4AB3-90C4-C2C29CDFBECB}" destId="{082DFADB-33BF-4438-A9AA-2193C9595697}" srcOrd="0" destOrd="0" presId="urn:microsoft.com/office/officeart/2005/8/layout/vList3"/>
    <dgm:cxn modelId="{871BFCA1-FE55-490B-B232-30298E6BB4CC}" type="presOf" srcId="{97A34690-F2BC-4D26-9272-5DC7A4DE7B2D}" destId="{9D4883E1-57E4-4A40-868C-B58007B1EB77}" srcOrd="0" destOrd="0" presId="urn:microsoft.com/office/officeart/2005/8/layout/vList3"/>
    <dgm:cxn modelId="{E832DB5B-7FF9-4D12-8A9E-928DD516D31D}" type="presOf" srcId="{9CC23A09-E5FC-45AE-A10F-9CBE885F9CEF}" destId="{909E504C-CDA3-4641-BDDA-1996F96A4288}" srcOrd="0" destOrd="0" presId="urn:microsoft.com/office/officeart/2005/8/layout/vList3"/>
    <dgm:cxn modelId="{E03F1A77-A38C-4DB2-ACA6-D695855A58CC}" type="presOf" srcId="{ECF8CAEF-E9C2-4C8E-B8FA-E8047B259127}" destId="{085D3D40-C35D-4846-90DC-DE04EC9A963B}" srcOrd="0" destOrd="0" presId="urn:microsoft.com/office/officeart/2005/8/layout/vList3"/>
    <dgm:cxn modelId="{3C3109A4-E14A-46CA-BAB2-AE9D069EF123}" type="presOf" srcId="{B91FB596-F8D2-4C40-82D4-0123ABC5E6CF}" destId="{47B321D4-EFCC-4EA8-A6CF-94D283ED3521}" srcOrd="0" destOrd="0" presId="urn:microsoft.com/office/officeart/2005/8/layout/vList3"/>
    <dgm:cxn modelId="{F65151A5-1FBE-416A-ABB0-7960A968D416}" srcId="{97A34690-F2BC-4D26-9272-5DC7A4DE7B2D}" destId="{ECF8CAEF-E9C2-4C8E-B8FA-E8047B259127}" srcOrd="0" destOrd="0" parTransId="{D83D9AAE-421B-455C-AED3-D833EDBE5424}" sibTransId="{D0E00A6B-6B0F-4003-9A4F-B3779E344EAD}"/>
    <dgm:cxn modelId="{18153A9B-449B-43DA-B424-4C570B98B5A5}" type="presParOf" srcId="{9D4883E1-57E4-4A40-868C-B58007B1EB77}" destId="{3554F937-5EDF-4425-9279-D023EC8C218F}" srcOrd="0" destOrd="0" presId="urn:microsoft.com/office/officeart/2005/8/layout/vList3"/>
    <dgm:cxn modelId="{D2726E14-4AAF-46AD-B570-019DC349C075}" type="presParOf" srcId="{3554F937-5EDF-4425-9279-D023EC8C218F}" destId="{6C5EA40D-5BB1-42BC-AAA6-100FCF45EBE3}" srcOrd="0" destOrd="0" presId="urn:microsoft.com/office/officeart/2005/8/layout/vList3"/>
    <dgm:cxn modelId="{8A092E97-ABC8-44BD-9B8E-E2161FD4109A}" type="presParOf" srcId="{3554F937-5EDF-4425-9279-D023EC8C218F}" destId="{085D3D40-C35D-4846-90DC-DE04EC9A963B}" srcOrd="1" destOrd="0" presId="urn:microsoft.com/office/officeart/2005/8/layout/vList3"/>
    <dgm:cxn modelId="{9751DA23-2C3E-46C9-B4EC-58148516D4D9}" type="presParOf" srcId="{9D4883E1-57E4-4A40-868C-B58007B1EB77}" destId="{0654BC6F-0819-4CC4-9783-550EC38AC2F1}" srcOrd="1" destOrd="0" presId="urn:microsoft.com/office/officeart/2005/8/layout/vList3"/>
    <dgm:cxn modelId="{B23A9DDF-D35B-403C-8D97-BAC7EF0E78B5}" type="presParOf" srcId="{9D4883E1-57E4-4A40-868C-B58007B1EB77}" destId="{11F2A4B8-B6F4-415D-9CC2-8FC539A38D94}" srcOrd="2" destOrd="0" presId="urn:microsoft.com/office/officeart/2005/8/layout/vList3"/>
    <dgm:cxn modelId="{0DC77863-5A29-4713-8338-6EDBE155C82A}" type="presParOf" srcId="{11F2A4B8-B6F4-415D-9CC2-8FC539A38D94}" destId="{12C167A4-5455-4299-87C9-1D7A389AD361}" srcOrd="0" destOrd="0" presId="urn:microsoft.com/office/officeart/2005/8/layout/vList3"/>
    <dgm:cxn modelId="{73A51ABE-7F54-4AB6-8739-9D750CC33193}" type="presParOf" srcId="{11F2A4B8-B6F4-415D-9CC2-8FC539A38D94}" destId="{909E504C-CDA3-4641-BDDA-1996F96A4288}" srcOrd="1" destOrd="0" presId="urn:microsoft.com/office/officeart/2005/8/layout/vList3"/>
    <dgm:cxn modelId="{591F1C6B-4193-4CFD-9E83-B7A9B964F94E}" type="presParOf" srcId="{9D4883E1-57E4-4A40-868C-B58007B1EB77}" destId="{5F6AA988-1075-4947-A38F-E70CEBB2110F}" srcOrd="3" destOrd="0" presId="urn:microsoft.com/office/officeart/2005/8/layout/vList3"/>
    <dgm:cxn modelId="{705D7AEF-0B23-4DD5-9DF6-3719029DF561}" type="presParOf" srcId="{9D4883E1-57E4-4A40-868C-B58007B1EB77}" destId="{9F8D3846-47F2-44AC-94D9-6389135446E0}" srcOrd="4" destOrd="0" presId="urn:microsoft.com/office/officeart/2005/8/layout/vList3"/>
    <dgm:cxn modelId="{89D1D089-CAD8-4308-B3EA-1961BFB975B4}" type="presParOf" srcId="{9F8D3846-47F2-44AC-94D9-6389135446E0}" destId="{9C3A9B11-CAEF-4554-B358-25CF8C39A5AD}" srcOrd="0" destOrd="0" presId="urn:microsoft.com/office/officeart/2005/8/layout/vList3"/>
    <dgm:cxn modelId="{E0BEE317-F7D9-4D39-986D-66461E33AD51}" type="presParOf" srcId="{9F8D3846-47F2-44AC-94D9-6389135446E0}" destId="{082DFADB-33BF-4438-A9AA-2193C9595697}" srcOrd="1" destOrd="0" presId="urn:microsoft.com/office/officeart/2005/8/layout/vList3"/>
    <dgm:cxn modelId="{0D7F3CBD-882D-42BC-AE95-C913973194CE}" type="presParOf" srcId="{9D4883E1-57E4-4A40-868C-B58007B1EB77}" destId="{20F6FDBA-1A8D-4EBE-AB0E-CC246CCB297F}" srcOrd="5" destOrd="0" presId="urn:microsoft.com/office/officeart/2005/8/layout/vList3"/>
    <dgm:cxn modelId="{833F6B65-9B26-4514-8ADE-C3B94E7518DE}" type="presParOf" srcId="{9D4883E1-57E4-4A40-868C-B58007B1EB77}" destId="{CE25ABC2-FA36-4CCC-8439-1AB174BDAC38}" srcOrd="6" destOrd="0" presId="urn:microsoft.com/office/officeart/2005/8/layout/vList3"/>
    <dgm:cxn modelId="{2221390C-FC87-4D16-9B06-8609EE0359AA}" type="presParOf" srcId="{CE25ABC2-FA36-4CCC-8439-1AB174BDAC38}" destId="{FE0AE31D-13B7-4D1C-A208-D99D98E8318D}" srcOrd="0" destOrd="0" presId="urn:microsoft.com/office/officeart/2005/8/layout/vList3"/>
    <dgm:cxn modelId="{D68EC615-9406-4872-B63F-F9258285E3FB}" type="presParOf" srcId="{CE25ABC2-FA36-4CCC-8439-1AB174BDAC38}" destId="{BD0D22F7-73BF-4769-A066-A724ECF3CD93}" srcOrd="1" destOrd="0" presId="urn:microsoft.com/office/officeart/2005/8/layout/vList3"/>
    <dgm:cxn modelId="{08405FFC-6B22-4C10-B9D6-C474B17D80C8}" type="presParOf" srcId="{9D4883E1-57E4-4A40-868C-B58007B1EB77}" destId="{23BD87BA-B673-48F9-B94F-3D3866A2598F}" srcOrd="7" destOrd="0" presId="urn:microsoft.com/office/officeart/2005/8/layout/vList3"/>
    <dgm:cxn modelId="{F3B239F6-585F-4134-91C6-9F2E31335D98}" type="presParOf" srcId="{9D4883E1-57E4-4A40-868C-B58007B1EB77}" destId="{8E0E75A9-E514-456F-B243-CCE8106678F6}" srcOrd="8" destOrd="0" presId="urn:microsoft.com/office/officeart/2005/8/layout/vList3"/>
    <dgm:cxn modelId="{3A8F653A-0206-4CB2-9329-C45A2E32DF7A}" type="presParOf" srcId="{8E0E75A9-E514-456F-B243-CCE8106678F6}" destId="{3B6E5351-7D8D-4A86-B1E5-25543060B5A1}" srcOrd="0" destOrd="0" presId="urn:microsoft.com/office/officeart/2005/8/layout/vList3"/>
    <dgm:cxn modelId="{66C2D84B-28AD-44CE-B8AB-76B03B62993C}" type="presParOf" srcId="{8E0E75A9-E514-456F-B243-CCE8106678F6}" destId="{47B321D4-EFCC-4EA8-A6CF-94D283ED352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D4C0AA-4080-4068-9A85-2E2AC1B608A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C71AFB87-6840-49C8-928B-D5F6C5167769}">
      <dgm:prSet custT="1"/>
      <dgm:spPr/>
      <dgm:t>
        <a:bodyPr/>
        <a:lstStyle/>
        <a:p>
          <a:pPr rtl="0"/>
          <a:r>
            <a:rPr lang="tr-TR" sz="1800" dirty="0" smtClean="0"/>
            <a:t>Talimatlar, onaylar, ödeme emri belgeleri, makbuzlar, dilekçeler </a:t>
          </a:r>
          <a:endParaRPr lang="tr-TR" sz="1800" dirty="0"/>
        </a:p>
      </dgm:t>
    </dgm:pt>
    <dgm:pt modelId="{AF399A9D-C73A-4515-9A82-E7E4DC09C4C4}" type="parTrans" cxnId="{8C65C081-6D20-4D50-9414-D385EC331DC8}">
      <dgm:prSet/>
      <dgm:spPr/>
      <dgm:t>
        <a:bodyPr/>
        <a:lstStyle/>
        <a:p>
          <a:endParaRPr lang="tr-TR" sz="2400"/>
        </a:p>
      </dgm:t>
    </dgm:pt>
    <dgm:pt modelId="{AB5BF364-BEA3-4E9C-AE98-74FE69088DBE}" type="sibTrans" cxnId="{8C65C081-6D20-4D50-9414-D385EC331DC8}">
      <dgm:prSet/>
      <dgm:spPr/>
      <dgm:t>
        <a:bodyPr/>
        <a:lstStyle/>
        <a:p>
          <a:endParaRPr lang="tr-TR" sz="2400"/>
        </a:p>
      </dgm:t>
    </dgm:pt>
    <dgm:pt modelId="{FD1AD5C9-ADBE-4F52-97E2-4931AB2AF51C}">
      <dgm:prSet custT="1"/>
      <dgm:spPr/>
      <dgm:t>
        <a:bodyPr/>
        <a:lstStyle/>
        <a:p>
          <a:pPr rtl="0"/>
          <a:r>
            <a:rPr lang="tr-TR" sz="1800" dirty="0" smtClean="0"/>
            <a:t>Hizmetten yararlananlar, tedarikçiler veya diğer kamu idareleri ve birimler arasındaki bilgi ve belgeler </a:t>
          </a:r>
          <a:endParaRPr lang="tr-TR" sz="1800" dirty="0"/>
        </a:p>
      </dgm:t>
    </dgm:pt>
    <dgm:pt modelId="{403815EE-FEDB-4614-ADF5-EEEFCE29D718}" type="parTrans" cxnId="{41B255E5-8923-4E9A-A1D9-402EA8E235B3}">
      <dgm:prSet/>
      <dgm:spPr/>
      <dgm:t>
        <a:bodyPr/>
        <a:lstStyle/>
        <a:p>
          <a:endParaRPr lang="tr-TR" sz="2400"/>
        </a:p>
      </dgm:t>
    </dgm:pt>
    <dgm:pt modelId="{A7122FE4-3D02-4FCD-BA77-C8D7748D5D5C}" type="sibTrans" cxnId="{41B255E5-8923-4E9A-A1D9-402EA8E235B3}">
      <dgm:prSet/>
      <dgm:spPr/>
      <dgm:t>
        <a:bodyPr/>
        <a:lstStyle/>
        <a:p>
          <a:endParaRPr lang="tr-TR" sz="2400"/>
        </a:p>
      </dgm:t>
    </dgm:pt>
    <dgm:pt modelId="{9D7695F6-E99B-4C27-BCD5-A7A4FD18CA5A}">
      <dgm:prSet custT="1"/>
      <dgm:spPr/>
      <dgm:t>
        <a:bodyPr/>
        <a:lstStyle/>
        <a:p>
          <a:pPr rtl="0"/>
          <a:r>
            <a:rPr lang="tr-TR" sz="1800" dirty="0" smtClean="0"/>
            <a:t>Plan ve programlar, bütçe teklifleri, tahminler, çalışma/iş planları/</a:t>
          </a:r>
          <a:r>
            <a:rPr lang="tr-TR" sz="1800" dirty="0" err="1" smtClean="0"/>
            <a:t>operasyonel</a:t>
          </a:r>
          <a:r>
            <a:rPr lang="tr-TR" sz="1800" dirty="0" smtClean="0"/>
            <a:t> planlar, </a:t>
          </a:r>
          <a:endParaRPr lang="tr-TR" sz="1800" dirty="0"/>
        </a:p>
      </dgm:t>
    </dgm:pt>
    <dgm:pt modelId="{8C72883E-F233-40B7-BEC3-3C2E0D429E80}" type="parTrans" cxnId="{546069AC-2184-4CE0-A7B2-2C4D754A38C4}">
      <dgm:prSet/>
      <dgm:spPr/>
      <dgm:t>
        <a:bodyPr/>
        <a:lstStyle/>
        <a:p>
          <a:endParaRPr lang="tr-TR" sz="2400"/>
        </a:p>
      </dgm:t>
    </dgm:pt>
    <dgm:pt modelId="{8521DADD-AC35-467B-AC0A-2F950171C273}" type="sibTrans" cxnId="{546069AC-2184-4CE0-A7B2-2C4D754A38C4}">
      <dgm:prSet/>
      <dgm:spPr/>
      <dgm:t>
        <a:bodyPr/>
        <a:lstStyle/>
        <a:p>
          <a:endParaRPr lang="tr-TR" sz="2400"/>
        </a:p>
      </dgm:t>
    </dgm:pt>
    <dgm:pt modelId="{AC37455A-1A1F-45CE-967D-26A0F9D4ED5E}">
      <dgm:prSet custT="1"/>
      <dgm:spPr/>
      <dgm:t>
        <a:bodyPr/>
        <a:lstStyle/>
        <a:p>
          <a:pPr rtl="0"/>
          <a:r>
            <a:rPr lang="tr-TR" sz="1800" dirty="0" smtClean="0"/>
            <a:t>Raporlar, özet notlar, politika, gerekçe ve faaliyetleri destekleyen diğer dokümanlar, </a:t>
          </a:r>
          <a:endParaRPr lang="tr-TR" sz="1800" dirty="0"/>
        </a:p>
      </dgm:t>
    </dgm:pt>
    <dgm:pt modelId="{120005A3-3A4C-416F-8722-0126A0879944}" type="parTrans" cxnId="{9CFB0145-396E-4B38-99DF-C9E0C44D88A9}">
      <dgm:prSet/>
      <dgm:spPr/>
      <dgm:t>
        <a:bodyPr/>
        <a:lstStyle/>
        <a:p>
          <a:endParaRPr lang="tr-TR" sz="2400"/>
        </a:p>
      </dgm:t>
    </dgm:pt>
    <dgm:pt modelId="{612BCA3C-B3EE-466B-982F-05CAE4381AD4}" type="sibTrans" cxnId="{9CFB0145-396E-4B38-99DF-C9E0C44D88A9}">
      <dgm:prSet/>
      <dgm:spPr/>
      <dgm:t>
        <a:bodyPr/>
        <a:lstStyle/>
        <a:p>
          <a:endParaRPr lang="tr-TR" sz="2400"/>
        </a:p>
      </dgm:t>
    </dgm:pt>
    <dgm:pt modelId="{7D1E0289-D322-4947-BB22-176F077007D6}">
      <dgm:prSet custT="1"/>
      <dgm:spPr/>
      <dgm:t>
        <a:bodyPr/>
        <a:lstStyle/>
        <a:p>
          <a:pPr rtl="0"/>
          <a:r>
            <a:rPr lang="tr-TR" sz="1800" dirty="0" smtClean="0"/>
            <a:t>Toplantı dokümanları, gündem ve kararlara ilişkin kayıtlar </a:t>
          </a:r>
          <a:endParaRPr lang="tr-TR" sz="1800" dirty="0"/>
        </a:p>
      </dgm:t>
    </dgm:pt>
    <dgm:pt modelId="{A227ADCB-9632-4FAF-A9BD-3D52EC048BB3}" type="parTrans" cxnId="{9A696959-10E7-440F-9F51-8A64B9C2A639}">
      <dgm:prSet/>
      <dgm:spPr/>
      <dgm:t>
        <a:bodyPr/>
        <a:lstStyle/>
        <a:p>
          <a:endParaRPr lang="tr-TR" sz="2400"/>
        </a:p>
      </dgm:t>
    </dgm:pt>
    <dgm:pt modelId="{A5207A3B-EC04-4D35-8C83-A6F129DDC426}" type="sibTrans" cxnId="{9A696959-10E7-440F-9F51-8A64B9C2A639}">
      <dgm:prSet/>
      <dgm:spPr/>
      <dgm:t>
        <a:bodyPr/>
        <a:lstStyle/>
        <a:p>
          <a:endParaRPr lang="tr-TR" sz="2400"/>
        </a:p>
      </dgm:t>
    </dgm:pt>
    <dgm:pt modelId="{B48F4ECE-622E-454E-8239-DD93382E68D3}">
      <dgm:prSet custT="1"/>
      <dgm:spPr/>
      <dgm:t>
        <a:bodyPr/>
        <a:lstStyle/>
        <a:p>
          <a:pPr rtl="0"/>
          <a:r>
            <a:rPr lang="tr-TR" sz="1800" dirty="0" smtClean="0"/>
            <a:t>Komisyon dokümanları, tutanaklar, üyelerin listesi </a:t>
          </a:r>
          <a:endParaRPr lang="tr-TR" sz="1800" dirty="0"/>
        </a:p>
      </dgm:t>
    </dgm:pt>
    <dgm:pt modelId="{53235D35-4DA3-49FB-B61E-D59BB6E8B8D0}" type="parTrans" cxnId="{B765DD6F-B311-4460-98E2-DF6B960E85C9}">
      <dgm:prSet/>
      <dgm:spPr/>
      <dgm:t>
        <a:bodyPr/>
        <a:lstStyle/>
        <a:p>
          <a:endParaRPr lang="tr-TR" sz="2400"/>
        </a:p>
      </dgm:t>
    </dgm:pt>
    <dgm:pt modelId="{43ACD3E1-B974-41E9-A9C6-C78F02FF8CCB}" type="sibTrans" cxnId="{B765DD6F-B311-4460-98E2-DF6B960E85C9}">
      <dgm:prSet/>
      <dgm:spPr/>
      <dgm:t>
        <a:bodyPr/>
        <a:lstStyle/>
        <a:p>
          <a:endParaRPr lang="tr-TR" sz="2400"/>
        </a:p>
      </dgm:t>
    </dgm:pt>
    <dgm:pt modelId="{2579C66F-24F4-4C35-B5F3-6ADDA08C4E79}">
      <dgm:prSet custT="1"/>
      <dgm:spPr/>
      <dgm:t>
        <a:bodyPr/>
        <a:lstStyle/>
        <a:p>
          <a:pPr rtl="0"/>
          <a:r>
            <a:rPr lang="tr-TR" sz="1800" dirty="0" smtClean="0"/>
            <a:t>Bilgi talepleri ve cevaplar, e- postalar, cevap formları, taslaklar, görev tanımları,  </a:t>
          </a:r>
          <a:endParaRPr lang="tr-TR" sz="1800" dirty="0"/>
        </a:p>
      </dgm:t>
    </dgm:pt>
    <dgm:pt modelId="{D91FDE41-CFE1-4347-951A-6B6C11842F82}" type="parTrans" cxnId="{F76BF10A-8C67-42FD-A5D1-8CCF686DFE29}">
      <dgm:prSet/>
      <dgm:spPr/>
      <dgm:t>
        <a:bodyPr/>
        <a:lstStyle/>
        <a:p>
          <a:endParaRPr lang="tr-TR" sz="2400"/>
        </a:p>
      </dgm:t>
    </dgm:pt>
    <dgm:pt modelId="{41CEB972-0F02-454D-A25F-29FCFF3535E8}" type="sibTrans" cxnId="{F76BF10A-8C67-42FD-A5D1-8CCF686DFE29}">
      <dgm:prSet/>
      <dgm:spPr/>
      <dgm:t>
        <a:bodyPr/>
        <a:lstStyle/>
        <a:p>
          <a:endParaRPr lang="tr-TR" sz="2400"/>
        </a:p>
      </dgm:t>
    </dgm:pt>
    <dgm:pt modelId="{0A8AD027-2687-4934-9B44-FE5B949684BE}">
      <dgm:prSet custT="1"/>
      <dgm:spPr/>
      <dgm:t>
        <a:bodyPr/>
        <a:lstStyle/>
        <a:p>
          <a:pPr rtl="0"/>
          <a:r>
            <a:rPr lang="tr-TR" sz="1800" dirty="0" smtClean="0"/>
            <a:t>Şablonlar, ilgili talimatlar, her tür formatta tamamlanmış cevaplar </a:t>
          </a:r>
          <a:endParaRPr lang="tr-TR" sz="1800" dirty="0"/>
        </a:p>
      </dgm:t>
    </dgm:pt>
    <dgm:pt modelId="{71A68A58-3E0B-4CBF-8924-120AFA356007}" type="parTrans" cxnId="{0413317B-B5CC-453D-B814-8C1EEE136BD7}">
      <dgm:prSet/>
      <dgm:spPr/>
      <dgm:t>
        <a:bodyPr/>
        <a:lstStyle/>
        <a:p>
          <a:endParaRPr lang="tr-TR" sz="2400"/>
        </a:p>
      </dgm:t>
    </dgm:pt>
    <dgm:pt modelId="{B4E99213-1EA9-4CD8-82F3-9CD762209EA7}" type="sibTrans" cxnId="{0413317B-B5CC-453D-B814-8C1EEE136BD7}">
      <dgm:prSet/>
      <dgm:spPr/>
      <dgm:t>
        <a:bodyPr/>
        <a:lstStyle/>
        <a:p>
          <a:endParaRPr lang="tr-TR" sz="2400"/>
        </a:p>
      </dgm:t>
    </dgm:pt>
    <dgm:pt modelId="{09AEAC6E-D8A6-4CE2-BDB6-C7C55BF75783}">
      <dgm:prSet custT="1"/>
      <dgm:spPr/>
      <dgm:t>
        <a:bodyPr/>
        <a:lstStyle/>
        <a:p>
          <a:pPr rtl="0"/>
          <a:r>
            <a:rPr lang="tr-TR" sz="1800" dirty="0" smtClean="0"/>
            <a:t>Yararlanıcı kayıtları, başvurular, değerlendirmeler, telefon görüşmeleri ………. </a:t>
          </a:r>
          <a:endParaRPr lang="tr-TR" sz="1800" dirty="0"/>
        </a:p>
      </dgm:t>
    </dgm:pt>
    <dgm:pt modelId="{4F9894C0-8FBC-47AF-8AC7-7C1E0F3A1610}" type="parTrans" cxnId="{B025C3B4-14B3-414D-BE98-C0D439161C8A}">
      <dgm:prSet/>
      <dgm:spPr/>
      <dgm:t>
        <a:bodyPr/>
        <a:lstStyle/>
        <a:p>
          <a:endParaRPr lang="tr-TR" sz="2400"/>
        </a:p>
      </dgm:t>
    </dgm:pt>
    <dgm:pt modelId="{AEDBD14C-E3DC-4D45-B336-C20530F5BED6}" type="sibTrans" cxnId="{B025C3B4-14B3-414D-BE98-C0D439161C8A}">
      <dgm:prSet/>
      <dgm:spPr/>
      <dgm:t>
        <a:bodyPr/>
        <a:lstStyle/>
        <a:p>
          <a:endParaRPr lang="tr-TR" sz="2400"/>
        </a:p>
      </dgm:t>
    </dgm:pt>
    <dgm:pt modelId="{81E98646-C590-41BB-9993-110F5EA71B24}" type="pres">
      <dgm:prSet presAssocID="{84D4C0AA-4080-4068-9A85-2E2AC1B608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03C8630-681F-46DE-AE8F-E0CE258F8D12}" type="pres">
      <dgm:prSet presAssocID="{C71AFB87-6840-49C8-928B-D5F6C5167769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CA4585-5EA0-4ADD-AEA0-8CF4E8C1CDF8}" type="pres">
      <dgm:prSet presAssocID="{AB5BF364-BEA3-4E9C-AE98-74FE69088DBE}" presName="spacer" presStyleCnt="0"/>
      <dgm:spPr/>
    </dgm:pt>
    <dgm:pt modelId="{680AABAA-B901-496A-9852-CE7E65BED3BF}" type="pres">
      <dgm:prSet presAssocID="{FD1AD5C9-ADBE-4F52-97E2-4931AB2AF51C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23704B-42DB-4D02-A4DA-21E5EDAFA9CE}" type="pres">
      <dgm:prSet presAssocID="{A7122FE4-3D02-4FCD-BA77-C8D7748D5D5C}" presName="spacer" presStyleCnt="0"/>
      <dgm:spPr/>
    </dgm:pt>
    <dgm:pt modelId="{46A766E9-3777-4E0E-9908-F88E7EBC1EE3}" type="pres">
      <dgm:prSet presAssocID="{9D7695F6-E99B-4C27-BCD5-A7A4FD18CA5A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A10664-6653-4854-B624-2F040DD429CD}" type="pres">
      <dgm:prSet presAssocID="{8521DADD-AC35-467B-AC0A-2F950171C273}" presName="spacer" presStyleCnt="0"/>
      <dgm:spPr/>
    </dgm:pt>
    <dgm:pt modelId="{E2166BB7-2F24-4028-8068-DED4F01241AC}" type="pres">
      <dgm:prSet presAssocID="{AC37455A-1A1F-45CE-967D-26A0F9D4ED5E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5174E2-04AE-4CD6-BE49-66075BFF3469}" type="pres">
      <dgm:prSet presAssocID="{612BCA3C-B3EE-466B-982F-05CAE4381AD4}" presName="spacer" presStyleCnt="0"/>
      <dgm:spPr/>
    </dgm:pt>
    <dgm:pt modelId="{0B2FA079-2FC6-476B-8154-36C37B3F4479}" type="pres">
      <dgm:prSet presAssocID="{7D1E0289-D322-4947-BB22-176F077007D6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4A65FB-322C-4C4A-8BC0-66C50A4AD0B8}" type="pres">
      <dgm:prSet presAssocID="{A5207A3B-EC04-4D35-8C83-A6F129DDC426}" presName="spacer" presStyleCnt="0"/>
      <dgm:spPr/>
    </dgm:pt>
    <dgm:pt modelId="{4B3BC103-CA50-4B74-94FB-E9F2B63AECAD}" type="pres">
      <dgm:prSet presAssocID="{B48F4ECE-622E-454E-8239-DD93382E68D3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F0C4D3-0E5E-47CE-A071-DEA1829FBC6C}" type="pres">
      <dgm:prSet presAssocID="{43ACD3E1-B974-41E9-A9C6-C78F02FF8CCB}" presName="spacer" presStyleCnt="0"/>
      <dgm:spPr/>
    </dgm:pt>
    <dgm:pt modelId="{C49B0588-ED89-48E1-B4D7-3558D10C1DEB}" type="pres">
      <dgm:prSet presAssocID="{2579C66F-24F4-4C35-B5F3-6ADDA08C4E79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1E033E-2812-4747-93AF-FAD01243635C}" type="pres">
      <dgm:prSet presAssocID="{41CEB972-0F02-454D-A25F-29FCFF3535E8}" presName="spacer" presStyleCnt="0"/>
      <dgm:spPr/>
    </dgm:pt>
    <dgm:pt modelId="{6BA490AF-7178-4DFB-B4C5-84F5A3613222}" type="pres">
      <dgm:prSet presAssocID="{0A8AD027-2687-4934-9B44-FE5B949684BE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4862E1-794C-42DE-AFA1-136CF88C240B}" type="pres">
      <dgm:prSet presAssocID="{B4E99213-1EA9-4CD8-82F3-9CD762209EA7}" presName="spacer" presStyleCnt="0"/>
      <dgm:spPr/>
    </dgm:pt>
    <dgm:pt modelId="{CDADEE49-3013-430F-B7D9-5AFFFDAD5655}" type="pres">
      <dgm:prSet presAssocID="{09AEAC6E-D8A6-4CE2-BDB6-C7C55BF75783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29B55AE-48E9-4E7A-A332-85459A2A4973}" type="presOf" srcId="{9D7695F6-E99B-4C27-BCD5-A7A4FD18CA5A}" destId="{46A766E9-3777-4E0E-9908-F88E7EBC1EE3}" srcOrd="0" destOrd="0" presId="urn:microsoft.com/office/officeart/2005/8/layout/vList2"/>
    <dgm:cxn modelId="{504BD113-5CB9-4907-B39F-5C2C114B1167}" type="presOf" srcId="{09AEAC6E-D8A6-4CE2-BDB6-C7C55BF75783}" destId="{CDADEE49-3013-430F-B7D9-5AFFFDAD5655}" srcOrd="0" destOrd="0" presId="urn:microsoft.com/office/officeart/2005/8/layout/vList2"/>
    <dgm:cxn modelId="{B025C3B4-14B3-414D-BE98-C0D439161C8A}" srcId="{84D4C0AA-4080-4068-9A85-2E2AC1B608A2}" destId="{09AEAC6E-D8A6-4CE2-BDB6-C7C55BF75783}" srcOrd="8" destOrd="0" parTransId="{4F9894C0-8FBC-47AF-8AC7-7C1E0F3A1610}" sibTransId="{AEDBD14C-E3DC-4D45-B336-C20530F5BED6}"/>
    <dgm:cxn modelId="{41B255E5-8923-4E9A-A1D9-402EA8E235B3}" srcId="{84D4C0AA-4080-4068-9A85-2E2AC1B608A2}" destId="{FD1AD5C9-ADBE-4F52-97E2-4931AB2AF51C}" srcOrd="1" destOrd="0" parTransId="{403815EE-FEDB-4614-ADF5-EEEFCE29D718}" sibTransId="{A7122FE4-3D02-4FCD-BA77-C8D7748D5D5C}"/>
    <dgm:cxn modelId="{546069AC-2184-4CE0-A7B2-2C4D754A38C4}" srcId="{84D4C0AA-4080-4068-9A85-2E2AC1B608A2}" destId="{9D7695F6-E99B-4C27-BCD5-A7A4FD18CA5A}" srcOrd="2" destOrd="0" parTransId="{8C72883E-F233-40B7-BEC3-3C2E0D429E80}" sibTransId="{8521DADD-AC35-467B-AC0A-2F950171C273}"/>
    <dgm:cxn modelId="{F76BF10A-8C67-42FD-A5D1-8CCF686DFE29}" srcId="{84D4C0AA-4080-4068-9A85-2E2AC1B608A2}" destId="{2579C66F-24F4-4C35-B5F3-6ADDA08C4E79}" srcOrd="6" destOrd="0" parTransId="{D91FDE41-CFE1-4347-951A-6B6C11842F82}" sibTransId="{41CEB972-0F02-454D-A25F-29FCFF3535E8}"/>
    <dgm:cxn modelId="{9CFB0145-396E-4B38-99DF-C9E0C44D88A9}" srcId="{84D4C0AA-4080-4068-9A85-2E2AC1B608A2}" destId="{AC37455A-1A1F-45CE-967D-26A0F9D4ED5E}" srcOrd="3" destOrd="0" parTransId="{120005A3-3A4C-416F-8722-0126A0879944}" sibTransId="{612BCA3C-B3EE-466B-982F-05CAE4381AD4}"/>
    <dgm:cxn modelId="{F28F1590-D63D-4A74-8D44-BF905309A1DA}" type="presOf" srcId="{B48F4ECE-622E-454E-8239-DD93382E68D3}" destId="{4B3BC103-CA50-4B74-94FB-E9F2B63AECAD}" srcOrd="0" destOrd="0" presId="urn:microsoft.com/office/officeart/2005/8/layout/vList2"/>
    <dgm:cxn modelId="{0413317B-B5CC-453D-B814-8C1EEE136BD7}" srcId="{84D4C0AA-4080-4068-9A85-2E2AC1B608A2}" destId="{0A8AD027-2687-4934-9B44-FE5B949684BE}" srcOrd="7" destOrd="0" parTransId="{71A68A58-3E0B-4CBF-8924-120AFA356007}" sibTransId="{B4E99213-1EA9-4CD8-82F3-9CD762209EA7}"/>
    <dgm:cxn modelId="{429C87E0-D805-4F9E-B968-C489CA8F2893}" type="presOf" srcId="{84D4C0AA-4080-4068-9A85-2E2AC1B608A2}" destId="{81E98646-C590-41BB-9993-110F5EA71B24}" srcOrd="0" destOrd="0" presId="urn:microsoft.com/office/officeart/2005/8/layout/vList2"/>
    <dgm:cxn modelId="{FD669D77-7A93-4B4E-9829-5ACDA4595B61}" type="presOf" srcId="{0A8AD027-2687-4934-9B44-FE5B949684BE}" destId="{6BA490AF-7178-4DFB-B4C5-84F5A3613222}" srcOrd="0" destOrd="0" presId="urn:microsoft.com/office/officeart/2005/8/layout/vList2"/>
    <dgm:cxn modelId="{8C65C081-6D20-4D50-9414-D385EC331DC8}" srcId="{84D4C0AA-4080-4068-9A85-2E2AC1B608A2}" destId="{C71AFB87-6840-49C8-928B-D5F6C5167769}" srcOrd="0" destOrd="0" parTransId="{AF399A9D-C73A-4515-9A82-E7E4DC09C4C4}" sibTransId="{AB5BF364-BEA3-4E9C-AE98-74FE69088DBE}"/>
    <dgm:cxn modelId="{47E8EB73-47A4-4E92-9338-A0EB3F727CD9}" type="presOf" srcId="{C71AFB87-6840-49C8-928B-D5F6C5167769}" destId="{E03C8630-681F-46DE-AE8F-E0CE258F8D12}" srcOrd="0" destOrd="0" presId="urn:microsoft.com/office/officeart/2005/8/layout/vList2"/>
    <dgm:cxn modelId="{963D16F7-9303-4E4C-AA0F-CFE67F1545A9}" type="presOf" srcId="{7D1E0289-D322-4947-BB22-176F077007D6}" destId="{0B2FA079-2FC6-476B-8154-36C37B3F4479}" srcOrd="0" destOrd="0" presId="urn:microsoft.com/office/officeart/2005/8/layout/vList2"/>
    <dgm:cxn modelId="{05A7ACEE-56F9-4E16-8E12-21DFFF1CE42F}" type="presOf" srcId="{FD1AD5C9-ADBE-4F52-97E2-4931AB2AF51C}" destId="{680AABAA-B901-496A-9852-CE7E65BED3BF}" srcOrd="0" destOrd="0" presId="urn:microsoft.com/office/officeart/2005/8/layout/vList2"/>
    <dgm:cxn modelId="{B765DD6F-B311-4460-98E2-DF6B960E85C9}" srcId="{84D4C0AA-4080-4068-9A85-2E2AC1B608A2}" destId="{B48F4ECE-622E-454E-8239-DD93382E68D3}" srcOrd="5" destOrd="0" parTransId="{53235D35-4DA3-49FB-B61E-D59BB6E8B8D0}" sibTransId="{43ACD3E1-B974-41E9-A9C6-C78F02FF8CCB}"/>
    <dgm:cxn modelId="{E1DF472A-3D6A-4EF4-8A09-A168881F3187}" type="presOf" srcId="{AC37455A-1A1F-45CE-967D-26A0F9D4ED5E}" destId="{E2166BB7-2F24-4028-8068-DED4F01241AC}" srcOrd="0" destOrd="0" presId="urn:microsoft.com/office/officeart/2005/8/layout/vList2"/>
    <dgm:cxn modelId="{3CF5CBA2-B2C6-4E4C-A2F4-6B375C2E7605}" type="presOf" srcId="{2579C66F-24F4-4C35-B5F3-6ADDA08C4E79}" destId="{C49B0588-ED89-48E1-B4D7-3558D10C1DEB}" srcOrd="0" destOrd="0" presId="urn:microsoft.com/office/officeart/2005/8/layout/vList2"/>
    <dgm:cxn modelId="{9A696959-10E7-440F-9F51-8A64B9C2A639}" srcId="{84D4C0AA-4080-4068-9A85-2E2AC1B608A2}" destId="{7D1E0289-D322-4947-BB22-176F077007D6}" srcOrd="4" destOrd="0" parTransId="{A227ADCB-9632-4FAF-A9BD-3D52EC048BB3}" sibTransId="{A5207A3B-EC04-4D35-8C83-A6F129DDC426}"/>
    <dgm:cxn modelId="{C91AA1CF-674B-4D18-9159-48D81E1492B6}" type="presParOf" srcId="{81E98646-C590-41BB-9993-110F5EA71B24}" destId="{E03C8630-681F-46DE-AE8F-E0CE258F8D12}" srcOrd="0" destOrd="0" presId="urn:microsoft.com/office/officeart/2005/8/layout/vList2"/>
    <dgm:cxn modelId="{00DE85DF-594F-4652-9E47-300641604EFD}" type="presParOf" srcId="{81E98646-C590-41BB-9993-110F5EA71B24}" destId="{97CA4585-5EA0-4ADD-AEA0-8CF4E8C1CDF8}" srcOrd="1" destOrd="0" presId="urn:microsoft.com/office/officeart/2005/8/layout/vList2"/>
    <dgm:cxn modelId="{7EB1D8C7-62C4-4EDB-91AD-93EF0283791A}" type="presParOf" srcId="{81E98646-C590-41BB-9993-110F5EA71B24}" destId="{680AABAA-B901-496A-9852-CE7E65BED3BF}" srcOrd="2" destOrd="0" presId="urn:microsoft.com/office/officeart/2005/8/layout/vList2"/>
    <dgm:cxn modelId="{C749FB90-D880-492F-9532-ABF6C413DD7B}" type="presParOf" srcId="{81E98646-C590-41BB-9993-110F5EA71B24}" destId="{8923704B-42DB-4D02-A4DA-21E5EDAFA9CE}" srcOrd="3" destOrd="0" presId="urn:microsoft.com/office/officeart/2005/8/layout/vList2"/>
    <dgm:cxn modelId="{C0F73E15-FFFC-4A3F-9487-A1925006CB76}" type="presParOf" srcId="{81E98646-C590-41BB-9993-110F5EA71B24}" destId="{46A766E9-3777-4E0E-9908-F88E7EBC1EE3}" srcOrd="4" destOrd="0" presId="urn:microsoft.com/office/officeart/2005/8/layout/vList2"/>
    <dgm:cxn modelId="{A0F92C57-9F11-4D97-8D2D-20CAE46B94EC}" type="presParOf" srcId="{81E98646-C590-41BB-9993-110F5EA71B24}" destId="{D6A10664-6653-4854-B624-2F040DD429CD}" srcOrd="5" destOrd="0" presId="urn:microsoft.com/office/officeart/2005/8/layout/vList2"/>
    <dgm:cxn modelId="{A6525066-BE4D-4C20-BF67-36B133C007A1}" type="presParOf" srcId="{81E98646-C590-41BB-9993-110F5EA71B24}" destId="{E2166BB7-2F24-4028-8068-DED4F01241AC}" srcOrd="6" destOrd="0" presId="urn:microsoft.com/office/officeart/2005/8/layout/vList2"/>
    <dgm:cxn modelId="{547E6C29-DE25-4AE6-B6A7-F2BA42E8C772}" type="presParOf" srcId="{81E98646-C590-41BB-9993-110F5EA71B24}" destId="{905174E2-04AE-4CD6-BE49-66075BFF3469}" srcOrd="7" destOrd="0" presId="urn:microsoft.com/office/officeart/2005/8/layout/vList2"/>
    <dgm:cxn modelId="{DA054322-4999-4C5A-9E25-B85D03933FA4}" type="presParOf" srcId="{81E98646-C590-41BB-9993-110F5EA71B24}" destId="{0B2FA079-2FC6-476B-8154-36C37B3F4479}" srcOrd="8" destOrd="0" presId="urn:microsoft.com/office/officeart/2005/8/layout/vList2"/>
    <dgm:cxn modelId="{6B448BA6-3D48-46E7-A340-A1F9079ADA84}" type="presParOf" srcId="{81E98646-C590-41BB-9993-110F5EA71B24}" destId="{E54A65FB-322C-4C4A-8BC0-66C50A4AD0B8}" srcOrd="9" destOrd="0" presId="urn:microsoft.com/office/officeart/2005/8/layout/vList2"/>
    <dgm:cxn modelId="{39A4E742-FE82-482C-870A-A7AA15059837}" type="presParOf" srcId="{81E98646-C590-41BB-9993-110F5EA71B24}" destId="{4B3BC103-CA50-4B74-94FB-E9F2B63AECAD}" srcOrd="10" destOrd="0" presId="urn:microsoft.com/office/officeart/2005/8/layout/vList2"/>
    <dgm:cxn modelId="{122075B9-B73F-4FAF-AE10-8A7F0EBECF77}" type="presParOf" srcId="{81E98646-C590-41BB-9993-110F5EA71B24}" destId="{D6F0C4D3-0E5E-47CE-A071-DEA1829FBC6C}" srcOrd="11" destOrd="0" presId="urn:microsoft.com/office/officeart/2005/8/layout/vList2"/>
    <dgm:cxn modelId="{2CFC62BF-CCBD-41C7-BFF0-C91ED3BDFE3A}" type="presParOf" srcId="{81E98646-C590-41BB-9993-110F5EA71B24}" destId="{C49B0588-ED89-48E1-B4D7-3558D10C1DEB}" srcOrd="12" destOrd="0" presId="urn:microsoft.com/office/officeart/2005/8/layout/vList2"/>
    <dgm:cxn modelId="{79EC97BD-A1B2-40DA-9455-9447C16F087D}" type="presParOf" srcId="{81E98646-C590-41BB-9993-110F5EA71B24}" destId="{701E033E-2812-4747-93AF-FAD01243635C}" srcOrd="13" destOrd="0" presId="urn:microsoft.com/office/officeart/2005/8/layout/vList2"/>
    <dgm:cxn modelId="{1785F468-8415-41F4-A9DC-F9E4120DE07D}" type="presParOf" srcId="{81E98646-C590-41BB-9993-110F5EA71B24}" destId="{6BA490AF-7178-4DFB-B4C5-84F5A3613222}" srcOrd="14" destOrd="0" presId="urn:microsoft.com/office/officeart/2005/8/layout/vList2"/>
    <dgm:cxn modelId="{DEA2AF4C-2B83-4674-82A1-31B350D8C782}" type="presParOf" srcId="{81E98646-C590-41BB-9993-110F5EA71B24}" destId="{DD4862E1-794C-42DE-AFA1-136CF88C240B}" srcOrd="15" destOrd="0" presId="urn:microsoft.com/office/officeart/2005/8/layout/vList2"/>
    <dgm:cxn modelId="{A3CFBD90-4A2F-4220-812D-41E953F09EE1}" type="presParOf" srcId="{81E98646-C590-41BB-9993-110F5EA71B24}" destId="{CDADEE49-3013-430F-B7D9-5AFFFDAD5655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0D8CAE-2CC4-440E-9D26-02B592401D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D92DA714-1B78-4143-A4DB-705BA4657CAB}">
      <dgm:prSet custT="1"/>
      <dgm:spPr/>
      <dgm:t>
        <a:bodyPr/>
        <a:lstStyle/>
        <a:p>
          <a:pPr rtl="0"/>
          <a:r>
            <a:rPr lang="tr-TR" sz="2000" dirty="0" smtClean="0"/>
            <a:t>Bilginin; şeklinin, yapısının, kapsamının ve içeriğinin korunması</a:t>
          </a:r>
          <a:endParaRPr lang="tr-TR" sz="2000" dirty="0"/>
        </a:p>
      </dgm:t>
    </dgm:pt>
    <dgm:pt modelId="{361269F7-0355-4328-9B25-851C45F057C4}" type="parTrans" cxnId="{5AB50600-CA6D-4BEE-A1AF-EFFA560C135B}">
      <dgm:prSet/>
      <dgm:spPr/>
      <dgm:t>
        <a:bodyPr/>
        <a:lstStyle/>
        <a:p>
          <a:endParaRPr lang="tr-TR" sz="2000"/>
        </a:p>
      </dgm:t>
    </dgm:pt>
    <dgm:pt modelId="{13A3E383-4CFD-4140-8EEC-8C4424FB58CB}" type="sibTrans" cxnId="{5AB50600-CA6D-4BEE-A1AF-EFFA560C135B}">
      <dgm:prSet/>
      <dgm:spPr/>
      <dgm:t>
        <a:bodyPr/>
        <a:lstStyle/>
        <a:p>
          <a:endParaRPr lang="tr-TR" sz="2000"/>
        </a:p>
      </dgm:t>
    </dgm:pt>
    <dgm:pt modelId="{D5A478D5-CEEA-4CA0-A393-F69D01C25B75}">
      <dgm:prSet custT="1"/>
      <dgm:spPr/>
      <dgm:t>
        <a:bodyPr/>
        <a:lstStyle/>
        <a:p>
          <a:pPr rtl="0"/>
          <a:r>
            <a:rPr lang="tr-TR" sz="2000" dirty="0" smtClean="0"/>
            <a:t>Bilgi ve belgelerin güvenlik ve gizliliğe göre derecelendirilmesi</a:t>
          </a:r>
          <a:endParaRPr lang="tr-TR" sz="2000" dirty="0"/>
        </a:p>
      </dgm:t>
    </dgm:pt>
    <dgm:pt modelId="{59FC1336-A83C-4A96-BA59-D34E3908B9E2}" type="parTrans" cxnId="{17DD0662-AD15-4EA1-9D07-4918C553D99E}">
      <dgm:prSet/>
      <dgm:spPr/>
      <dgm:t>
        <a:bodyPr/>
        <a:lstStyle/>
        <a:p>
          <a:endParaRPr lang="tr-TR" sz="2000"/>
        </a:p>
      </dgm:t>
    </dgm:pt>
    <dgm:pt modelId="{9EEE97EB-9B54-4040-8693-CE8615C167D6}" type="sibTrans" cxnId="{17DD0662-AD15-4EA1-9D07-4918C553D99E}">
      <dgm:prSet/>
      <dgm:spPr/>
      <dgm:t>
        <a:bodyPr/>
        <a:lstStyle/>
        <a:p>
          <a:endParaRPr lang="tr-TR" sz="2000"/>
        </a:p>
      </dgm:t>
    </dgm:pt>
    <dgm:pt modelId="{4DFD18AF-1BD4-462F-AE46-8D4520BB8C8A}">
      <dgm:prSet custT="1"/>
      <dgm:spPr/>
      <dgm:t>
        <a:bodyPr/>
        <a:lstStyle/>
        <a:p>
          <a:pPr rtl="0"/>
          <a:r>
            <a:rPr lang="tr-TR" sz="2000" smtClean="0"/>
            <a:t>Erişim kontrol prosedürleri uygulanması</a:t>
          </a:r>
          <a:endParaRPr lang="tr-TR" sz="2000"/>
        </a:p>
      </dgm:t>
    </dgm:pt>
    <dgm:pt modelId="{728274B8-368C-4B35-B295-DD88748AE91C}" type="parTrans" cxnId="{5DF8D98C-9731-42E2-99A3-BF20569DD396}">
      <dgm:prSet/>
      <dgm:spPr/>
      <dgm:t>
        <a:bodyPr/>
        <a:lstStyle/>
        <a:p>
          <a:endParaRPr lang="tr-TR" sz="2000"/>
        </a:p>
      </dgm:t>
    </dgm:pt>
    <dgm:pt modelId="{73921D3C-2FD3-466E-90CE-F2EC52E00A2B}" type="sibTrans" cxnId="{5DF8D98C-9731-42E2-99A3-BF20569DD396}">
      <dgm:prSet/>
      <dgm:spPr/>
      <dgm:t>
        <a:bodyPr/>
        <a:lstStyle/>
        <a:p>
          <a:endParaRPr lang="tr-TR" sz="2000"/>
        </a:p>
      </dgm:t>
    </dgm:pt>
    <dgm:pt modelId="{1245F585-A4A9-422E-8043-699A5B7DF032}">
      <dgm:prSet custT="1"/>
      <dgm:spPr/>
      <dgm:t>
        <a:bodyPr/>
        <a:lstStyle/>
        <a:p>
          <a:pPr rtl="0"/>
          <a:r>
            <a:rPr lang="tr-TR" sz="2000" smtClean="0"/>
            <a:t>Risk seviyesine uygun koruma seviyesi belirlenmesi</a:t>
          </a:r>
          <a:endParaRPr lang="tr-TR" sz="2000"/>
        </a:p>
      </dgm:t>
    </dgm:pt>
    <dgm:pt modelId="{B9452563-57F7-4730-A0F0-806C3D1B1C15}" type="parTrans" cxnId="{0A046278-F9C3-4A1F-B23C-B00E7305AF12}">
      <dgm:prSet/>
      <dgm:spPr/>
      <dgm:t>
        <a:bodyPr/>
        <a:lstStyle/>
        <a:p>
          <a:endParaRPr lang="tr-TR" sz="2000"/>
        </a:p>
      </dgm:t>
    </dgm:pt>
    <dgm:pt modelId="{E98C43AB-F35A-4485-992E-6C9AEFC886FF}" type="sibTrans" cxnId="{0A046278-F9C3-4A1F-B23C-B00E7305AF12}">
      <dgm:prSet/>
      <dgm:spPr/>
      <dgm:t>
        <a:bodyPr/>
        <a:lstStyle/>
        <a:p>
          <a:endParaRPr lang="tr-TR" sz="2000"/>
        </a:p>
      </dgm:t>
    </dgm:pt>
    <dgm:pt modelId="{6C046EA3-132F-4962-9B3B-2A3E223A4FCD}">
      <dgm:prSet custT="1"/>
      <dgm:spPr/>
      <dgm:t>
        <a:bodyPr/>
        <a:lstStyle/>
        <a:p>
          <a:pPr rtl="0"/>
          <a:r>
            <a:rPr lang="tr-TR" sz="2000" smtClean="0"/>
            <a:t>Belli periyotlarla yedekleme</a:t>
          </a:r>
          <a:endParaRPr lang="tr-TR" sz="2000"/>
        </a:p>
      </dgm:t>
    </dgm:pt>
    <dgm:pt modelId="{0D7C3629-6203-4ED9-A378-30D8B3418564}" type="parTrans" cxnId="{8BF7B465-BC5C-4886-B23C-1B5B8D48205D}">
      <dgm:prSet/>
      <dgm:spPr/>
      <dgm:t>
        <a:bodyPr/>
        <a:lstStyle/>
        <a:p>
          <a:endParaRPr lang="tr-TR" sz="2000"/>
        </a:p>
      </dgm:t>
    </dgm:pt>
    <dgm:pt modelId="{91368885-2D62-4A65-A5DA-C69921F30A9A}" type="sibTrans" cxnId="{8BF7B465-BC5C-4886-B23C-1B5B8D48205D}">
      <dgm:prSet/>
      <dgm:spPr/>
      <dgm:t>
        <a:bodyPr/>
        <a:lstStyle/>
        <a:p>
          <a:endParaRPr lang="tr-TR" sz="2000"/>
        </a:p>
      </dgm:t>
    </dgm:pt>
    <dgm:pt modelId="{1B5BF1E0-314D-4EDE-A51D-E15E29B0C905}" type="pres">
      <dgm:prSet presAssocID="{3C0D8CAE-2CC4-440E-9D26-02B592401D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B7D3959-DD20-46D7-B2F3-A4C2CB1A8620}" type="pres">
      <dgm:prSet presAssocID="{D92DA714-1B78-4143-A4DB-705BA4657CA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CFFD65-5337-4102-9104-1CFD01F0CB2E}" type="pres">
      <dgm:prSet presAssocID="{13A3E383-4CFD-4140-8EEC-8C4424FB58CB}" presName="spacer" presStyleCnt="0"/>
      <dgm:spPr/>
    </dgm:pt>
    <dgm:pt modelId="{4D9D6A4F-5519-4542-B9BF-17C5ED380DF6}" type="pres">
      <dgm:prSet presAssocID="{D5A478D5-CEEA-4CA0-A393-F69D01C25B7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B6D0B8-55CB-49A0-83C7-F6ACC352A477}" type="pres">
      <dgm:prSet presAssocID="{9EEE97EB-9B54-4040-8693-CE8615C167D6}" presName="spacer" presStyleCnt="0"/>
      <dgm:spPr/>
    </dgm:pt>
    <dgm:pt modelId="{326D5FED-326C-439E-951A-0319541C24B2}" type="pres">
      <dgm:prSet presAssocID="{4DFD18AF-1BD4-462F-AE46-8D4520BB8C8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3E97B7-7831-4BF4-A274-CAB360D6AB53}" type="pres">
      <dgm:prSet presAssocID="{73921D3C-2FD3-466E-90CE-F2EC52E00A2B}" presName="spacer" presStyleCnt="0"/>
      <dgm:spPr/>
    </dgm:pt>
    <dgm:pt modelId="{5A97E856-2016-4577-BD5E-84FC4E94E91E}" type="pres">
      <dgm:prSet presAssocID="{1245F585-A4A9-422E-8043-699A5B7DF03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DA9561-F081-46AD-ABFE-5734C82C74CD}" type="pres">
      <dgm:prSet presAssocID="{E98C43AB-F35A-4485-992E-6C9AEFC886FF}" presName="spacer" presStyleCnt="0"/>
      <dgm:spPr/>
    </dgm:pt>
    <dgm:pt modelId="{8E74B658-C2E4-4CC4-AABA-988B15904F15}" type="pres">
      <dgm:prSet presAssocID="{6C046EA3-132F-4962-9B3B-2A3E223A4FC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F975871-C465-4324-A321-3DA99A1A64A1}" type="presOf" srcId="{D92DA714-1B78-4143-A4DB-705BA4657CAB}" destId="{1B7D3959-DD20-46D7-B2F3-A4C2CB1A8620}" srcOrd="0" destOrd="0" presId="urn:microsoft.com/office/officeart/2005/8/layout/vList2"/>
    <dgm:cxn modelId="{8BF7B465-BC5C-4886-B23C-1B5B8D48205D}" srcId="{3C0D8CAE-2CC4-440E-9D26-02B592401DA4}" destId="{6C046EA3-132F-4962-9B3B-2A3E223A4FCD}" srcOrd="4" destOrd="0" parTransId="{0D7C3629-6203-4ED9-A378-30D8B3418564}" sibTransId="{91368885-2D62-4A65-A5DA-C69921F30A9A}"/>
    <dgm:cxn modelId="{5515323B-1111-4975-803F-069F6C2073C5}" type="presOf" srcId="{D5A478D5-CEEA-4CA0-A393-F69D01C25B75}" destId="{4D9D6A4F-5519-4542-B9BF-17C5ED380DF6}" srcOrd="0" destOrd="0" presId="urn:microsoft.com/office/officeart/2005/8/layout/vList2"/>
    <dgm:cxn modelId="{A5C3ECA3-CAAC-4B4D-B217-CC76D6F071E0}" type="presOf" srcId="{6C046EA3-132F-4962-9B3B-2A3E223A4FCD}" destId="{8E74B658-C2E4-4CC4-AABA-988B15904F15}" srcOrd="0" destOrd="0" presId="urn:microsoft.com/office/officeart/2005/8/layout/vList2"/>
    <dgm:cxn modelId="{D1CB5387-B662-4972-8393-683F85354AF3}" type="presOf" srcId="{3C0D8CAE-2CC4-440E-9D26-02B592401DA4}" destId="{1B5BF1E0-314D-4EDE-A51D-E15E29B0C905}" srcOrd="0" destOrd="0" presId="urn:microsoft.com/office/officeart/2005/8/layout/vList2"/>
    <dgm:cxn modelId="{17DD0662-AD15-4EA1-9D07-4918C553D99E}" srcId="{3C0D8CAE-2CC4-440E-9D26-02B592401DA4}" destId="{D5A478D5-CEEA-4CA0-A393-F69D01C25B75}" srcOrd="1" destOrd="0" parTransId="{59FC1336-A83C-4A96-BA59-D34E3908B9E2}" sibTransId="{9EEE97EB-9B54-4040-8693-CE8615C167D6}"/>
    <dgm:cxn modelId="{DD1BF821-79ED-4391-967D-0F431BA045C3}" type="presOf" srcId="{1245F585-A4A9-422E-8043-699A5B7DF032}" destId="{5A97E856-2016-4577-BD5E-84FC4E94E91E}" srcOrd="0" destOrd="0" presId="urn:microsoft.com/office/officeart/2005/8/layout/vList2"/>
    <dgm:cxn modelId="{0A046278-F9C3-4A1F-B23C-B00E7305AF12}" srcId="{3C0D8CAE-2CC4-440E-9D26-02B592401DA4}" destId="{1245F585-A4A9-422E-8043-699A5B7DF032}" srcOrd="3" destOrd="0" parTransId="{B9452563-57F7-4730-A0F0-806C3D1B1C15}" sibTransId="{E98C43AB-F35A-4485-992E-6C9AEFC886FF}"/>
    <dgm:cxn modelId="{5AB50600-CA6D-4BEE-A1AF-EFFA560C135B}" srcId="{3C0D8CAE-2CC4-440E-9D26-02B592401DA4}" destId="{D92DA714-1B78-4143-A4DB-705BA4657CAB}" srcOrd="0" destOrd="0" parTransId="{361269F7-0355-4328-9B25-851C45F057C4}" sibTransId="{13A3E383-4CFD-4140-8EEC-8C4424FB58CB}"/>
    <dgm:cxn modelId="{0F9BB97B-F304-48A9-865C-34F0977CD870}" type="presOf" srcId="{4DFD18AF-1BD4-462F-AE46-8D4520BB8C8A}" destId="{326D5FED-326C-439E-951A-0319541C24B2}" srcOrd="0" destOrd="0" presId="urn:microsoft.com/office/officeart/2005/8/layout/vList2"/>
    <dgm:cxn modelId="{5DF8D98C-9731-42E2-99A3-BF20569DD396}" srcId="{3C0D8CAE-2CC4-440E-9D26-02B592401DA4}" destId="{4DFD18AF-1BD4-462F-AE46-8D4520BB8C8A}" srcOrd="2" destOrd="0" parTransId="{728274B8-368C-4B35-B295-DD88748AE91C}" sibTransId="{73921D3C-2FD3-466E-90CE-F2EC52E00A2B}"/>
    <dgm:cxn modelId="{F91F45A1-2C6D-42E0-88D5-F723A11756C1}" type="presParOf" srcId="{1B5BF1E0-314D-4EDE-A51D-E15E29B0C905}" destId="{1B7D3959-DD20-46D7-B2F3-A4C2CB1A8620}" srcOrd="0" destOrd="0" presId="urn:microsoft.com/office/officeart/2005/8/layout/vList2"/>
    <dgm:cxn modelId="{2D9C4423-BD8C-4756-BF50-EEECB7D579BB}" type="presParOf" srcId="{1B5BF1E0-314D-4EDE-A51D-E15E29B0C905}" destId="{8BCFFD65-5337-4102-9104-1CFD01F0CB2E}" srcOrd="1" destOrd="0" presId="urn:microsoft.com/office/officeart/2005/8/layout/vList2"/>
    <dgm:cxn modelId="{9FA50C43-AB64-48CB-8217-A161F17A08E8}" type="presParOf" srcId="{1B5BF1E0-314D-4EDE-A51D-E15E29B0C905}" destId="{4D9D6A4F-5519-4542-B9BF-17C5ED380DF6}" srcOrd="2" destOrd="0" presId="urn:microsoft.com/office/officeart/2005/8/layout/vList2"/>
    <dgm:cxn modelId="{6F28919A-BEED-410C-8A5D-02133616A05F}" type="presParOf" srcId="{1B5BF1E0-314D-4EDE-A51D-E15E29B0C905}" destId="{84B6D0B8-55CB-49A0-83C7-F6ACC352A477}" srcOrd="3" destOrd="0" presId="urn:microsoft.com/office/officeart/2005/8/layout/vList2"/>
    <dgm:cxn modelId="{3006FA79-97DD-4AD3-984E-0DA5AD2234F8}" type="presParOf" srcId="{1B5BF1E0-314D-4EDE-A51D-E15E29B0C905}" destId="{326D5FED-326C-439E-951A-0319541C24B2}" srcOrd="4" destOrd="0" presId="urn:microsoft.com/office/officeart/2005/8/layout/vList2"/>
    <dgm:cxn modelId="{B84AA3D7-8BE5-49D9-977E-37CEF5EDDC95}" type="presParOf" srcId="{1B5BF1E0-314D-4EDE-A51D-E15E29B0C905}" destId="{053E97B7-7831-4BF4-A274-CAB360D6AB53}" srcOrd="5" destOrd="0" presId="urn:microsoft.com/office/officeart/2005/8/layout/vList2"/>
    <dgm:cxn modelId="{019F4D39-3D36-417C-AC5E-7083665F33E4}" type="presParOf" srcId="{1B5BF1E0-314D-4EDE-A51D-E15E29B0C905}" destId="{5A97E856-2016-4577-BD5E-84FC4E94E91E}" srcOrd="6" destOrd="0" presId="urn:microsoft.com/office/officeart/2005/8/layout/vList2"/>
    <dgm:cxn modelId="{AB1F90A6-3859-4488-9E04-194DE05858F9}" type="presParOf" srcId="{1B5BF1E0-314D-4EDE-A51D-E15E29B0C905}" destId="{5ADA9561-F081-46AD-ABFE-5734C82C74CD}" srcOrd="7" destOrd="0" presId="urn:microsoft.com/office/officeart/2005/8/layout/vList2"/>
    <dgm:cxn modelId="{067D3407-12D7-4F35-B0DF-0C1CCC6F2E03}" type="presParOf" srcId="{1B5BF1E0-314D-4EDE-A51D-E15E29B0C905}" destId="{8E74B658-C2E4-4CC4-AABA-988B15904F1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FCE381-A90B-43DB-A12F-6BC53EE325E5}" type="doc">
      <dgm:prSet loTypeId="urn:microsoft.com/office/officeart/2005/8/layout/hierarchy4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7EA21FB0-EF37-4103-994D-49775D1C399B}">
      <dgm:prSet phldrT="[Metin]" custT="1"/>
      <dgm:spPr/>
      <dgm:t>
        <a:bodyPr/>
        <a:lstStyle/>
        <a:p>
          <a:r>
            <a:rPr lang="tr-TR" sz="4000" dirty="0" smtClean="0"/>
            <a:t>Bilgi Paylaşımı = (Etkili) İletişim</a:t>
          </a:r>
          <a:endParaRPr lang="tr-TR" sz="4000" dirty="0"/>
        </a:p>
      </dgm:t>
    </dgm:pt>
    <dgm:pt modelId="{BE7C6F84-1C58-4400-A779-BA0BBD56D347}" type="parTrans" cxnId="{F65208FE-DAC5-4F18-BD09-6D49DE0D0E25}">
      <dgm:prSet/>
      <dgm:spPr/>
      <dgm:t>
        <a:bodyPr/>
        <a:lstStyle/>
        <a:p>
          <a:endParaRPr lang="tr-TR" sz="1600"/>
        </a:p>
      </dgm:t>
    </dgm:pt>
    <dgm:pt modelId="{7E0F0F51-2EF1-42C7-BA72-AC8B32EBAD37}" type="sibTrans" cxnId="{F65208FE-DAC5-4F18-BD09-6D49DE0D0E25}">
      <dgm:prSet/>
      <dgm:spPr/>
      <dgm:t>
        <a:bodyPr/>
        <a:lstStyle/>
        <a:p>
          <a:endParaRPr lang="tr-TR" sz="1600"/>
        </a:p>
      </dgm:t>
    </dgm:pt>
    <dgm:pt modelId="{71E9FA2B-E3A6-4A27-ABFC-DD3BBABA435F}">
      <dgm:prSet phldrT="[Metin]" custT="1"/>
      <dgm:spPr/>
      <dgm:t>
        <a:bodyPr/>
        <a:lstStyle/>
        <a:p>
          <a:r>
            <a:rPr lang="tr-TR" sz="2800" dirty="0" smtClean="0"/>
            <a:t>Doğru bilgi uygun zamanda</a:t>
          </a:r>
          <a:endParaRPr lang="tr-TR" sz="2800" dirty="0"/>
        </a:p>
      </dgm:t>
    </dgm:pt>
    <dgm:pt modelId="{5807E4C5-57BD-462C-95DF-0FF56B0E3EC0}" type="parTrans" cxnId="{BF4CEFC0-D605-49B9-BE4F-987D95871A00}">
      <dgm:prSet/>
      <dgm:spPr/>
      <dgm:t>
        <a:bodyPr/>
        <a:lstStyle/>
        <a:p>
          <a:endParaRPr lang="tr-TR" sz="1600"/>
        </a:p>
      </dgm:t>
    </dgm:pt>
    <dgm:pt modelId="{8F3641D1-ED68-4D34-BEF3-5310FFEB640B}" type="sibTrans" cxnId="{BF4CEFC0-D605-49B9-BE4F-987D95871A00}">
      <dgm:prSet/>
      <dgm:spPr/>
      <dgm:t>
        <a:bodyPr/>
        <a:lstStyle/>
        <a:p>
          <a:endParaRPr lang="tr-TR" sz="1600"/>
        </a:p>
      </dgm:t>
    </dgm:pt>
    <dgm:pt modelId="{5F09AE66-5EB8-417D-8E8C-45ABBF90AF6C}">
      <dgm:prSet phldrT="[Metin]" custT="1"/>
      <dgm:spPr/>
      <dgm:t>
        <a:bodyPr/>
        <a:lstStyle/>
        <a:p>
          <a:r>
            <a:rPr lang="tr-TR" sz="2000" dirty="0" smtClean="0"/>
            <a:t>Üst yönetime anlaşılır mesajlar</a:t>
          </a:r>
          <a:endParaRPr lang="tr-TR" sz="2000" dirty="0"/>
        </a:p>
      </dgm:t>
    </dgm:pt>
    <dgm:pt modelId="{74D9E238-AABF-4E01-8D1B-E042921C7B06}" type="parTrans" cxnId="{62935666-99C4-4A0F-BDD5-C4C1EACFF48F}">
      <dgm:prSet/>
      <dgm:spPr/>
      <dgm:t>
        <a:bodyPr/>
        <a:lstStyle/>
        <a:p>
          <a:endParaRPr lang="tr-TR" sz="1600"/>
        </a:p>
      </dgm:t>
    </dgm:pt>
    <dgm:pt modelId="{CEDDE349-D0CD-4B2D-9CD1-7D9AFC87B85A}" type="sibTrans" cxnId="{62935666-99C4-4A0F-BDD5-C4C1EACFF48F}">
      <dgm:prSet/>
      <dgm:spPr/>
      <dgm:t>
        <a:bodyPr/>
        <a:lstStyle/>
        <a:p>
          <a:endParaRPr lang="tr-TR" sz="1600"/>
        </a:p>
      </dgm:t>
    </dgm:pt>
    <dgm:pt modelId="{30BE25E4-74AE-452F-A7B3-264E55CCB36F}">
      <dgm:prSet phldrT="[Metin]" custT="1"/>
      <dgm:spPr/>
      <dgm:t>
        <a:bodyPr/>
        <a:lstStyle/>
        <a:p>
          <a:r>
            <a:rPr lang="tr-TR" sz="2000" dirty="0" smtClean="0"/>
            <a:t>Raporlamaya destek</a:t>
          </a:r>
          <a:endParaRPr lang="tr-TR" sz="2000" dirty="0"/>
        </a:p>
      </dgm:t>
    </dgm:pt>
    <dgm:pt modelId="{DF4C71AD-91C8-4494-87E3-63517145D7BE}" type="parTrans" cxnId="{B9F94EA1-0F6F-48B4-BABB-6CA506D2BC22}">
      <dgm:prSet/>
      <dgm:spPr/>
      <dgm:t>
        <a:bodyPr/>
        <a:lstStyle/>
        <a:p>
          <a:endParaRPr lang="tr-TR" sz="1600"/>
        </a:p>
      </dgm:t>
    </dgm:pt>
    <dgm:pt modelId="{4F533C97-383F-4F34-A024-418CFABE1E2D}" type="sibTrans" cxnId="{B9F94EA1-0F6F-48B4-BABB-6CA506D2BC22}">
      <dgm:prSet/>
      <dgm:spPr/>
      <dgm:t>
        <a:bodyPr/>
        <a:lstStyle/>
        <a:p>
          <a:endParaRPr lang="tr-TR" sz="1600"/>
        </a:p>
      </dgm:t>
    </dgm:pt>
    <dgm:pt modelId="{646E5291-243C-4BEA-94D3-4FA222816852}">
      <dgm:prSet phldrT="[Metin]" custT="1"/>
      <dgm:spPr/>
      <dgm:t>
        <a:bodyPr/>
        <a:lstStyle/>
        <a:p>
          <a:r>
            <a:rPr lang="tr-TR" sz="2800" dirty="0" smtClean="0"/>
            <a:t>Çok yönlü</a:t>
          </a:r>
          <a:endParaRPr lang="tr-TR" sz="2800" dirty="0"/>
        </a:p>
      </dgm:t>
    </dgm:pt>
    <dgm:pt modelId="{C3F21CE4-A595-4D85-A19B-49DF2D6632E3}" type="parTrans" cxnId="{260252D5-3C23-4C93-8DAF-2F896B75C186}">
      <dgm:prSet/>
      <dgm:spPr/>
      <dgm:t>
        <a:bodyPr/>
        <a:lstStyle/>
        <a:p>
          <a:endParaRPr lang="tr-TR" sz="1600"/>
        </a:p>
      </dgm:t>
    </dgm:pt>
    <dgm:pt modelId="{A187120A-B076-4F8E-A6EA-B7DA775C784C}" type="sibTrans" cxnId="{260252D5-3C23-4C93-8DAF-2F896B75C186}">
      <dgm:prSet/>
      <dgm:spPr/>
      <dgm:t>
        <a:bodyPr/>
        <a:lstStyle/>
        <a:p>
          <a:endParaRPr lang="tr-TR" sz="1600"/>
        </a:p>
      </dgm:t>
    </dgm:pt>
    <dgm:pt modelId="{0E230F00-BDB5-4940-940C-1DF407A0D5E9}">
      <dgm:prSet phldrT="[Metin]" custT="1"/>
      <dgm:spPr/>
      <dgm:t>
        <a:bodyPr/>
        <a:lstStyle/>
        <a:p>
          <a:r>
            <a:rPr lang="tr-TR" sz="2000" dirty="0" smtClean="0"/>
            <a:t>Hedef kitle belirlemesi</a:t>
          </a:r>
          <a:endParaRPr lang="tr-TR" sz="2000" dirty="0"/>
        </a:p>
      </dgm:t>
    </dgm:pt>
    <dgm:pt modelId="{351D6F69-13AE-4344-9E74-781B673ABFA4}" type="parTrans" cxnId="{6EC63C40-F87D-4CF8-9B39-AF234C959EF1}">
      <dgm:prSet/>
      <dgm:spPr/>
      <dgm:t>
        <a:bodyPr/>
        <a:lstStyle/>
        <a:p>
          <a:endParaRPr lang="tr-TR" sz="1600"/>
        </a:p>
      </dgm:t>
    </dgm:pt>
    <dgm:pt modelId="{E49FE5FA-1D97-4269-8CA3-76718AD27597}" type="sibTrans" cxnId="{6EC63C40-F87D-4CF8-9B39-AF234C959EF1}">
      <dgm:prSet/>
      <dgm:spPr/>
      <dgm:t>
        <a:bodyPr/>
        <a:lstStyle/>
        <a:p>
          <a:endParaRPr lang="tr-TR" sz="1600"/>
        </a:p>
      </dgm:t>
    </dgm:pt>
    <dgm:pt modelId="{12ED03BF-2B09-4243-A7BB-82878ADB4F31}" type="pres">
      <dgm:prSet presAssocID="{73FCE381-A90B-43DB-A12F-6BC53EE325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F91EC6F-B0AE-476E-8A64-57AA41562C4D}" type="pres">
      <dgm:prSet presAssocID="{7EA21FB0-EF37-4103-994D-49775D1C399B}" presName="vertOne" presStyleCnt="0"/>
      <dgm:spPr/>
    </dgm:pt>
    <dgm:pt modelId="{7AEB825B-6D65-463D-8B87-5AE5ED768E56}" type="pres">
      <dgm:prSet presAssocID="{7EA21FB0-EF37-4103-994D-49775D1C399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9DD850C-3AD8-42FD-AE18-6ECCAEF6BDB3}" type="pres">
      <dgm:prSet presAssocID="{7EA21FB0-EF37-4103-994D-49775D1C399B}" presName="parTransOne" presStyleCnt="0"/>
      <dgm:spPr/>
    </dgm:pt>
    <dgm:pt modelId="{69097DDD-7165-482F-A8DE-BC49FAEABFA0}" type="pres">
      <dgm:prSet presAssocID="{7EA21FB0-EF37-4103-994D-49775D1C399B}" presName="horzOne" presStyleCnt="0"/>
      <dgm:spPr/>
    </dgm:pt>
    <dgm:pt modelId="{4EE118EB-A80B-40D7-A7B3-280F480B8B29}" type="pres">
      <dgm:prSet presAssocID="{71E9FA2B-E3A6-4A27-ABFC-DD3BBABA435F}" presName="vertTwo" presStyleCnt="0"/>
      <dgm:spPr/>
    </dgm:pt>
    <dgm:pt modelId="{B6E1BC2C-2476-4759-9BF6-8340D6A9A205}" type="pres">
      <dgm:prSet presAssocID="{71E9FA2B-E3A6-4A27-ABFC-DD3BBABA435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394B913-9C33-40D8-A39D-659EC27926CF}" type="pres">
      <dgm:prSet presAssocID="{71E9FA2B-E3A6-4A27-ABFC-DD3BBABA435F}" presName="parTransTwo" presStyleCnt="0"/>
      <dgm:spPr/>
    </dgm:pt>
    <dgm:pt modelId="{104F05AE-3F06-4B8C-AF39-A720E22B30D5}" type="pres">
      <dgm:prSet presAssocID="{71E9FA2B-E3A6-4A27-ABFC-DD3BBABA435F}" presName="horzTwo" presStyleCnt="0"/>
      <dgm:spPr/>
    </dgm:pt>
    <dgm:pt modelId="{30D3421E-1F65-4C15-A102-18D711F55F61}" type="pres">
      <dgm:prSet presAssocID="{5F09AE66-5EB8-417D-8E8C-45ABBF90AF6C}" presName="vertThree" presStyleCnt="0"/>
      <dgm:spPr/>
    </dgm:pt>
    <dgm:pt modelId="{302E4B04-15DE-4379-9C06-FD46F79967A5}" type="pres">
      <dgm:prSet presAssocID="{5F09AE66-5EB8-417D-8E8C-45ABBF90AF6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280A131-3955-4BDB-866C-F45C7E5553BD}" type="pres">
      <dgm:prSet presAssocID="{5F09AE66-5EB8-417D-8E8C-45ABBF90AF6C}" presName="horzThree" presStyleCnt="0"/>
      <dgm:spPr/>
    </dgm:pt>
    <dgm:pt modelId="{7958A682-76C0-4FC0-A9D4-1810A96352EA}" type="pres">
      <dgm:prSet presAssocID="{CEDDE349-D0CD-4B2D-9CD1-7D9AFC87B85A}" presName="sibSpaceThree" presStyleCnt="0"/>
      <dgm:spPr/>
    </dgm:pt>
    <dgm:pt modelId="{FED9AD0F-1BC5-4228-B4A2-B9071EE07AC5}" type="pres">
      <dgm:prSet presAssocID="{30BE25E4-74AE-452F-A7B3-264E55CCB36F}" presName="vertThree" presStyleCnt="0"/>
      <dgm:spPr/>
    </dgm:pt>
    <dgm:pt modelId="{9D332E7E-D35A-4234-B480-8BB8B4EA005A}" type="pres">
      <dgm:prSet presAssocID="{30BE25E4-74AE-452F-A7B3-264E55CCB36F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5EE7AE6-D935-4770-B322-0AF4E0B78A02}" type="pres">
      <dgm:prSet presAssocID="{30BE25E4-74AE-452F-A7B3-264E55CCB36F}" presName="horzThree" presStyleCnt="0"/>
      <dgm:spPr/>
    </dgm:pt>
    <dgm:pt modelId="{14BB03D3-C39A-4355-8E53-B34384181012}" type="pres">
      <dgm:prSet presAssocID="{8F3641D1-ED68-4D34-BEF3-5310FFEB640B}" presName="sibSpaceTwo" presStyleCnt="0"/>
      <dgm:spPr/>
    </dgm:pt>
    <dgm:pt modelId="{3E785145-ECAE-477A-962B-D936F5B77E60}" type="pres">
      <dgm:prSet presAssocID="{646E5291-243C-4BEA-94D3-4FA222816852}" presName="vertTwo" presStyleCnt="0"/>
      <dgm:spPr/>
    </dgm:pt>
    <dgm:pt modelId="{0C4AD6A8-FF9D-4534-96ED-077B6684889B}" type="pres">
      <dgm:prSet presAssocID="{646E5291-243C-4BEA-94D3-4FA22281685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BE4E9CB-50E0-4AC1-B69D-21BB7D813E79}" type="pres">
      <dgm:prSet presAssocID="{646E5291-243C-4BEA-94D3-4FA222816852}" presName="parTransTwo" presStyleCnt="0"/>
      <dgm:spPr/>
    </dgm:pt>
    <dgm:pt modelId="{1C907176-8C22-420C-BA35-811FF4D4A022}" type="pres">
      <dgm:prSet presAssocID="{646E5291-243C-4BEA-94D3-4FA222816852}" presName="horzTwo" presStyleCnt="0"/>
      <dgm:spPr/>
    </dgm:pt>
    <dgm:pt modelId="{C4EC32FF-2F18-4879-9728-5E1548804CFC}" type="pres">
      <dgm:prSet presAssocID="{0E230F00-BDB5-4940-940C-1DF407A0D5E9}" presName="vertThree" presStyleCnt="0"/>
      <dgm:spPr/>
    </dgm:pt>
    <dgm:pt modelId="{5712A974-BCB7-4DAB-AB1D-AC2DDF20860D}" type="pres">
      <dgm:prSet presAssocID="{0E230F00-BDB5-4940-940C-1DF407A0D5E9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6745FF9-F483-4434-9B58-6398B3DE5B99}" type="pres">
      <dgm:prSet presAssocID="{0E230F00-BDB5-4940-940C-1DF407A0D5E9}" presName="horzThree" presStyleCnt="0"/>
      <dgm:spPr/>
    </dgm:pt>
  </dgm:ptLst>
  <dgm:cxnLst>
    <dgm:cxn modelId="{07365184-08F5-4428-9D19-2F219016D347}" type="presOf" srcId="{5F09AE66-5EB8-417D-8E8C-45ABBF90AF6C}" destId="{302E4B04-15DE-4379-9C06-FD46F79967A5}" srcOrd="0" destOrd="0" presId="urn:microsoft.com/office/officeart/2005/8/layout/hierarchy4"/>
    <dgm:cxn modelId="{6D859C0C-0188-40FD-9670-9E4EFE55D201}" type="presOf" srcId="{646E5291-243C-4BEA-94D3-4FA222816852}" destId="{0C4AD6A8-FF9D-4534-96ED-077B6684889B}" srcOrd="0" destOrd="0" presId="urn:microsoft.com/office/officeart/2005/8/layout/hierarchy4"/>
    <dgm:cxn modelId="{6E10E06D-BD2E-4DD7-A8E3-DAF282F3421F}" type="presOf" srcId="{71E9FA2B-E3A6-4A27-ABFC-DD3BBABA435F}" destId="{B6E1BC2C-2476-4759-9BF6-8340D6A9A205}" srcOrd="0" destOrd="0" presId="urn:microsoft.com/office/officeart/2005/8/layout/hierarchy4"/>
    <dgm:cxn modelId="{F4606B44-14E3-4000-92EE-D8233E388FAC}" type="presOf" srcId="{73FCE381-A90B-43DB-A12F-6BC53EE325E5}" destId="{12ED03BF-2B09-4243-A7BB-82878ADB4F31}" srcOrd="0" destOrd="0" presId="urn:microsoft.com/office/officeart/2005/8/layout/hierarchy4"/>
    <dgm:cxn modelId="{260252D5-3C23-4C93-8DAF-2F896B75C186}" srcId="{7EA21FB0-EF37-4103-994D-49775D1C399B}" destId="{646E5291-243C-4BEA-94D3-4FA222816852}" srcOrd="1" destOrd="0" parTransId="{C3F21CE4-A595-4D85-A19B-49DF2D6632E3}" sibTransId="{A187120A-B076-4F8E-A6EA-B7DA775C784C}"/>
    <dgm:cxn modelId="{C6AFD7FC-AA3A-46DB-AB0C-9272EB78D93B}" type="presOf" srcId="{7EA21FB0-EF37-4103-994D-49775D1C399B}" destId="{7AEB825B-6D65-463D-8B87-5AE5ED768E56}" srcOrd="0" destOrd="0" presId="urn:microsoft.com/office/officeart/2005/8/layout/hierarchy4"/>
    <dgm:cxn modelId="{F65208FE-DAC5-4F18-BD09-6D49DE0D0E25}" srcId="{73FCE381-A90B-43DB-A12F-6BC53EE325E5}" destId="{7EA21FB0-EF37-4103-994D-49775D1C399B}" srcOrd="0" destOrd="0" parTransId="{BE7C6F84-1C58-4400-A779-BA0BBD56D347}" sibTransId="{7E0F0F51-2EF1-42C7-BA72-AC8B32EBAD37}"/>
    <dgm:cxn modelId="{6A44E2E7-C439-41BA-BDA3-8A258F05AF11}" type="presOf" srcId="{0E230F00-BDB5-4940-940C-1DF407A0D5E9}" destId="{5712A974-BCB7-4DAB-AB1D-AC2DDF20860D}" srcOrd="0" destOrd="0" presId="urn:microsoft.com/office/officeart/2005/8/layout/hierarchy4"/>
    <dgm:cxn modelId="{6EC63C40-F87D-4CF8-9B39-AF234C959EF1}" srcId="{646E5291-243C-4BEA-94D3-4FA222816852}" destId="{0E230F00-BDB5-4940-940C-1DF407A0D5E9}" srcOrd="0" destOrd="0" parTransId="{351D6F69-13AE-4344-9E74-781B673ABFA4}" sibTransId="{E49FE5FA-1D97-4269-8CA3-76718AD27597}"/>
    <dgm:cxn modelId="{62935666-99C4-4A0F-BDD5-C4C1EACFF48F}" srcId="{71E9FA2B-E3A6-4A27-ABFC-DD3BBABA435F}" destId="{5F09AE66-5EB8-417D-8E8C-45ABBF90AF6C}" srcOrd="0" destOrd="0" parTransId="{74D9E238-AABF-4E01-8D1B-E042921C7B06}" sibTransId="{CEDDE349-D0CD-4B2D-9CD1-7D9AFC87B85A}"/>
    <dgm:cxn modelId="{FDAD4684-70ED-4743-BF67-F559F20B28E1}" type="presOf" srcId="{30BE25E4-74AE-452F-A7B3-264E55CCB36F}" destId="{9D332E7E-D35A-4234-B480-8BB8B4EA005A}" srcOrd="0" destOrd="0" presId="urn:microsoft.com/office/officeart/2005/8/layout/hierarchy4"/>
    <dgm:cxn modelId="{B9F94EA1-0F6F-48B4-BABB-6CA506D2BC22}" srcId="{71E9FA2B-E3A6-4A27-ABFC-DD3BBABA435F}" destId="{30BE25E4-74AE-452F-A7B3-264E55CCB36F}" srcOrd="1" destOrd="0" parTransId="{DF4C71AD-91C8-4494-87E3-63517145D7BE}" sibTransId="{4F533C97-383F-4F34-A024-418CFABE1E2D}"/>
    <dgm:cxn modelId="{BF4CEFC0-D605-49B9-BE4F-987D95871A00}" srcId="{7EA21FB0-EF37-4103-994D-49775D1C399B}" destId="{71E9FA2B-E3A6-4A27-ABFC-DD3BBABA435F}" srcOrd="0" destOrd="0" parTransId="{5807E4C5-57BD-462C-95DF-0FF56B0E3EC0}" sibTransId="{8F3641D1-ED68-4D34-BEF3-5310FFEB640B}"/>
    <dgm:cxn modelId="{A8B9AEBE-79BE-4117-AA21-25D834EDD581}" type="presParOf" srcId="{12ED03BF-2B09-4243-A7BB-82878ADB4F31}" destId="{4F91EC6F-B0AE-476E-8A64-57AA41562C4D}" srcOrd="0" destOrd="0" presId="urn:microsoft.com/office/officeart/2005/8/layout/hierarchy4"/>
    <dgm:cxn modelId="{0F81EEA6-2C94-4689-ABF2-18D74AD8A589}" type="presParOf" srcId="{4F91EC6F-B0AE-476E-8A64-57AA41562C4D}" destId="{7AEB825B-6D65-463D-8B87-5AE5ED768E56}" srcOrd="0" destOrd="0" presId="urn:microsoft.com/office/officeart/2005/8/layout/hierarchy4"/>
    <dgm:cxn modelId="{B03F1C19-D155-4BF8-B0D7-A3091BED0E62}" type="presParOf" srcId="{4F91EC6F-B0AE-476E-8A64-57AA41562C4D}" destId="{D9DD850C-3AD8-42FD-AE18-6ECCAEF6BDB3}" srcOrd="1" destOrd="0" presId="urn:microsoft.com/office/officeart/2005/8/layout/hierarchy4"/>
    <dgm:cxn modelId="{E744A7E7-E5DD-4824-9A5F-1B4C89F6894D}" type="presParOf" srcId="{4F91EC6F-B0AE-476E-8A64-57AA41562C4D}" destId="{69097DDD-7165-482F-A8DE-BC49FAEABFA0}" srcOrd="2" destOrd="0" presId="urn:microsoft.com/office/officeart/2005/8/layout/hierarchy4"/>
    <dgm:cxn modelId="{86F75977-DE70-4DA5-829A-83E93A6CC70F}" type="presParOf" srcId="{69097DDD-7165-482F-A8DE-BC49FAEABFA0}" destId="{4EE118EB-A80B-40D7-A7B3-280F480B8B29}" srcOrd="0" destOrd="0" presId="urn:microsoft.com/office/officeart/2005/8/layout/hierarchy4"/>
    <dgm:cxn modelId="{66332C66-E78A-4A56-ADFC-147DFEB3602B}" type="presParOf" srcId="{4EE118EB-A80B-40D7-A7B3-280F480B8B29}" destId="{B6E1BC2C-2476-4759-9BF6-8340D6A9A205}" srcOrd="0" destOrd="0" presId="urn:microsoft.com/office/officeart/2005/8/layout/hierarchy4"/>
    <dgm:cxn modelId="{5BF4162A-8B7A-46F6-AA6E-E5E4647F56D7}" type="presParOf" srcId="{4EE118EB-A80B-40D7-A7B3-280F480B8B29}" destId="{F394B913-9C33-40D8-A39D-659EC27926CF}" srcOrd="1" destOrd="0" presId="urn:microsoft.com/office/officeart/2005/8/layout/hierarchy4"/>
    <dgm:cxn modelId="{BA4ED8FA-F46F-4584-8139-0BFA7FC022B2}" type="presParOf" srcId="{4EE118EB-A80B-40D7-A7B3-280F480B8B29}" destId="{104F05AE-3F06-4B8C-AF39-A720E22B30D5}" srcOrd="2" destOrd="0" presId="urn:microsoft.com/office/officeart/2005/8/layout/hierarchy4"/>
    <dgm:cxn modelId="{E964E625-F326-48DE-9AEB-9CA16ED1161B}" type="presParOf" srcId="{104F05AE-3F06-4B8C-AF39-A720E22B30D5}" destId="{30D3421E-1F65-4C15-A102-18D711F55F61}" srcOrd="0" destOrd="0" presId="urn:microsoft.com/office/officeart/2005/8/layout/hierarchy4"/>
    <dgm:cxn modelId="{BED8BB83-AC1A-4F5D-9CF2-F85FC756F1A4}" type="presParOf" srcId="{30D3421E-1F65-4C15-A102-18D711F55F61}" destId="{302E4B04-15DE-4379-9C06-FD46F79967A5}" srcOrd="0" destOrd="0" presId="urn:microsoft.com/office/officeart/2005/8/layout/hierarchy4"/>
    <dgm:cxn modelId="{7D29BFA4-0B10-4B9B-BFF6-1CFD173BC3C1}" type="presParOf" srcId="{30D3421E-1F65-4C15-A102-18D711F55F61}" destId="{8280A131-3955-4BDB-866C-F45C7E5553BD}" srcOrd="1" destOrd="0" presId="urn:microsoft.com/office/officeart/2005/8/layout/hierarchy4"/>
    <dgm:cxn modelId="{7ED1F6F1-CF3C-4B2A-B7AD-A30BC11A1817}" type="presParOf" srcId="{104F05AE-3F06-4B8C-AF39-A720E22B30D5}" destId="{7958A682-76C0-4FC0-A9D4-1810A96352EA}" srcOrd="1" destOrd="0" presId="urn:microsoft.com/office/officeart/2005/8/layout/hierarchy4"/>
    <dgm:cxn modelId="{D1FB1A53-CBC9-4EB0-8D81-CB3DF749548B}" type="presParOf" srcId="{104F05AE-3F06-4B8C-AF39-A720E22B30D5}" destId="{FED9AD0F-1BC5-4228-B4A2-B9071EE07AC5}" srcOrd="2" destOrd="0" presId="urn:microsoft.com/office/officeart/2005/8/layout/hierarchy4"/>
    <dgm:cxn modelId="{AF2F0737-FCAC-4FC5-85B3-C842A499C97C}" type="presParOf" srcId="{FED9AD0F-1BC5-4228-B4A2-B9071EE07AC5}" destId="{9D332E7E-D35A-4234-B480-8BB8B4EA005A}" srcOrd="0" destOrd="0" presId="urn:microsoft.com/office/officeart/2005/8/layout/hierarchy4"/>
    <dgm:cxn modelId="{055A353D-45BC-4576-8207-11120CEA4267}" type="presParOf" srcId="{FED9AD0F-1BC5-4228-B4A2-B9071EE07AC5}" destId="{F5EE7AE6-D935-4770-B322-0AF4E0B78A02}" srcOrd="1" destOrd="0" presId="urn:microsoft.com/office/officeart/2005/8/layout/hierarchy4"/>
    <dgm:cxn modelId="{E729FB55-C7A7-40DD-B68F-59D96893389C}" type="presParOf" srcId="{69097DDD-7165-482F-A8DE-BC49FAEABFA0}" destId="{14BB03D3-C39A-4355-8E53-B34384181012}" srcOrd="1" destOrd="0" presId="urn:microsoft.com/office/officeart/2005/8/layout/hierarchy4"/>
    <dgm:cxn modelId="{6BC02087-DD25-4660-9586-D043DCFE32C4}" type="presParOf" srcId="{69097DDD-7165-482F-A8DE-BC49FAEABFA0}" destId="{3E785145-ECAE-477A-962B-D936F5B77E60}" srcOrd="2" destOrd="0" presId="urn:microsoft.com/office/officeart/2005/8/layout/hierarchy4"/>
    <dgm:cxn modelId="{4E346666-B774-4C9E-A09A-036E14CD7D2D}" type="presParOf" srcId="{3E785145-ECAE-477A-962B-D936F5B77E60}" destId="{0C4AD6A8-FF9D-4534-96ED-077B6684889B}" srcOrd="0" destOrd="0" presId="urn:microsoft.com/office/officeart/2005/8/layout/hierarchy4"/>
    <dgm:cxn modelId="{809A3DBC-89E7-4DF5-A910-C0335D4A2000}" type="presParOf" srcId="{3E785145-ECAE-477A-962B-D936F5B77E60}" destId="{7BE4E9CB-50E0-4AC1-B69D-21BB7D813E79}" srcOrd="1" destOrd="0" presId="urn:microsoft.com/office/officeart/2005/8/layout/hierarchy4"/>
    <dgm:cxn modelId="{82DA7951-47B6-4B8C-84D1-D71E226A7998}" type="presParOf" srcId="{3E785145-ECAE-477A-962B-D936F5B77E60}" destId="{1C907176-8C22-420C-BA35-811FF4D4A022}" srcOrd="2" destOrd="0" presId="urn:microsoft.com/office/officeart/2005/8/layout/hierarchy4"/>
    <dgm:cxn modelId="{1385DF50-F908-45AE-877F-DAC9AAAA7845}" type="presParOf" srcId="{1C907176-8C22-420C-BA35-811FF4D4A022}" destId="{C4EC32FF-2F18-4879-9728-5E1548804CFC}" srcOrd="0" destOrd="0" presId="urn:microsoft.com/office/officeart/2005/8/layout/hierarchy4"/>
    <dgm:cxn modelId="{C55AF50D-C174-46C9-AA23-0ADD9D01AA16}" type="presParOf" srcId="{C4EC32FF-2F18-4879-9728-5E1548804CFC}" destId="{5712A974-BCB7-4DAB-AB1D-AC2DDF20860D}" srcOrd="0" destOrd="0" presId="urn:microsoft.com/office/officeart/2005/8/layout/hierarchy4"/>
    <dgm:cxn modelId="{491738AD-FC63-4037-B071-7BFAEC0E2870}" type="presParOf" srcId="{C4EC32FF-2F18-4879-9728-5E1548804CFC}" destId="{C6745FF9-F483-4434-9B58-6398B3DE5B9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638CE6-B1B9-4D5F-86FB-5DA3CD716A2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tr-TR"/>
        </a:p>
      </dgm:t>
    </dgm:pt>
    <dgm:pt modelId="{D4C31D68-D913-4A0C-BBD3-E013AC26C626}">
      <dgm:prSet custT="1"/>
      <dgm:spPr/>
      <dgm:t>
        <a:bodyPr/>
        <a:lstStyle/>
        <a:p>
          <a:pPr rtl="0"/>
          <a:r>
            <a:rPr lang="tr-TR" sz="2200" dirty="0" smtClean="0"/>
            <a:t>Kamuoyuna zamanında, doğru, açık, objektif ve tam bilgi</a:t>
          </a:r>
          <a:endParaRPr lang="tr-TR" sz="2200" dirty="0"/>
        </a:p>
      </dgm:t>
    </dgm:pt>
    <dgm:pt modelId="{C9395519-A0F6-43DA-A8D7-2D47BF3D88DE}" type="parTrans" cxnId="{D366F92F-0B6E-4EAA-B44D-EFE062FE5B9F}">
      <dgm:prSet/>
      <dgm:spPr/>
      <dgm:t>
        <a:bodyPr/>
        <a:lstStyle/>
        <a:p>
          <a:endParaRPr lang="tr-TR" sz="2200"/>
        </a:p>
      </dgm:t>
    </dgm:pt>
    <dgm:pt modelId="{8E402DAF-DFBF-4A3E-8563-DB09F33BC61B}" type="sibTrans" cxnId="{D366F92F-0B6E-4EAA-B44D-EFE062FE5B9F}">
      <dgm:prSet/>
      <dgm:spPr/>
      <dgm:t>
        <a:bodyPr/>
        <a:lstStyle/>
        <a:p>
          <a:endParaRPr lang="tr-TR" sz="2200"/>
        </a:p>
      </dgm:t>
    </dgm:pt>
    <dgm:pt modelId="{EE768FBC-414A-4172-A6FB-C206A3D7EBEA}">
      <dgm:prSet custT="1"/>
      <dgm:spPr/>
      <dgm:t>
        <a:bodyPr/>
        <a:lstStyle/>
        <a:p>
          <a:pPr rtl="0"/>
          <a:r>
            <a:rPr lang="tr-TR" sz="2200" smtClean="0"/>
            <a:t>Anlaşılır ve sade bir dil</a:t>
          </a:r>
          <a:endParaRPr lang="tr-TR" sz="2200"/>
        </a:p>
      </dgm:t>
    </dgm:pt>
    <dgm:pt modelId="{13A70D3E-DB73-4427-9A89-276538088176}" type="parTrans" cxnId="{77784938-51BA-4643-859E-42FED777F583}">
      <dgm:prSet/>
      <dgm:spPr/>
      <dgm:t>
        <a:bodyPr/>
        <a:lstStyle/>
        <a:p>
          <a:endParaRPr lang="tr-TR" sz="2200"/>
        </a:p>
      </dgm:t>
    </dgm:pt>
    <dgm:pt modelId="{36A3C3FD-D206-4A07-8D1A-C1D6A31096CC}" type="sibTrans" cxnId="{77784938-51BA-4643-859E-42FED777F583}">
      <dgm:prSet/>
      <dgm:spPr/>
      <dgm:t>
        <a:bodyPr/>
        <a:lstStyle/>
        <a:p>
          <a:endParaRPr lang="tr-TR" sz="2200"/>
        </a:p>
      </dgm:t>
    </dgm:pt>
    <dgm:pt modelId="{585A88D8-4181-447C-A722-AF796E0FB66C}">
      <dgm:prSet custT="1"/>
      <dgm:spPr/>
      <dgm:t>
        <a:bodyPr/>
        <a:lstStyle/>
        <a:p>
          <a:pPr rtl="0"/>
          <a:r>
            <a:rPr lang="tr-TR" sz="2200" dirty="0" smtClean="0"/>
            <a:t>Sunulan hizmetlerde açık, erişilebilir ve hesap verebilirlik</a:t>
          </a:r>
          <a:endParaRPr lang="tr-TR" sz="2200" dirty="0"/>
        </a:p>
      </dgm:t>
    </dgm:pt>
    <dgm:pt modelId="{F74F1F5B-130A-4102-A6E2-34AB2682710F}" type="parTrans" cxnId="{85A21E4F-864D-4BCD-BCD9-F94931AFB9DD}">
      <dgm:prSet/>
      <dgm:spPr/>
      <dgm:t>
        <a:bodyPr/>
        <a:lstStyle/>
        <a:p>
          <a:endParaRPr lang="tr-TR" sz="2200"/>
        </a:p>
      </dgm:t>
    </dgm:pt>
    <dgm:pt modelId="{B2813EF7-C45E-4203-B0D1-85E8A15DC342}" type="sibTrans" cxnId="{85A21E4F-864D-4BCD-BCD9-F94931AFB9DD}">
      <dgm:prSet/>
      <dgm:spPr/>
      <dgm:t>
        <a:bodyPr/>
        <a:lstStyle/>
        <a:p>
          <a:endParaRPr lang="tr-TR" sz="2200"/>
        </a:p>
      </dgm:t>
    </dgm:pt>
    <dgm:pt modelId="{B86487EF-7B7C-4C5D-90B6-C3855EE4B548}">
      <dgm:prSet custT="1"/>
      <dgm:spPr/>
      <dgm:t>
        <a:bodyPr/>
        <a:lstStyle/>
        <a:p>
          <a:pPr rtl="0"/>
          <a:r>
            <a:rPr lang="tr-TR" sz="2200" smtClean="0"/>
            <a:t>Çeşitli iletişim araç ve yöntemleri / farklı kaynaklar</a:t>
          </a:r>
          <a:endParaRPr lang="tr-TR" sz="2200"/>
        </a:p>
      </dgm:t>
    </dgm:pt>
    <dgm:pt modelId="{F801FC64-EABB-4218-899A-ED71CE67A7C4}" type="parTrans" cxnId="{A25F3FD8-A0D4-46BE-B3A2-8B7E0C4A3250}">
      <dgm:prSet/>
      <dgm:spPr/>
      <dgm:t>
        <a:bodyPr/>
        <a:lstStyle/>
        <a:p>
          <a:endParaRPr lang="tr-TR" sz="2200"/>
        </a:p>
      </dgm:t>
    </dgm:pt>
    <dgm:pt modelId="{35FAFE53-3126-4103-B382-B51824EE27F4}" type="sibTrans" cxnId="{A25F3FD8-A0D4-46BE-B3A2-8B7E0C4A3250}">
      <dgm:prSet/>
      <dgm:spPr/>
      <dgm:t>
        <a:bodyPr/>
        <a:lstStyle/>
        <a:p>
          <a:endParaRPr lang="tr-TR" sz="2200"/>
        </a:p>
      </dgm:t>
    </dgm:pt>
    <dgm:pt modelId="{858C4B23-6202-4B53-9C4B-FBB239030BFE}">
      <dgm:prSet custT="1"/>
      <dgm:spPr/>
      <dgm:t>
        <a:bodyPr/>
        <a:lstStyle/>
        <a:p>
          <a:pPr rtl="0"/>
          <a:r>
            <a:rPr lang="tr-TR" sz="2200" smtClean="0"/>
            <a:t>İletişim ihtiyaçlarının düzenli olarak belirlenmesi</a:t>
          </a:r>
          <a:endParaRPr lang="tr-TR" sz="2200"/>
        </a:p>
      </dgm:t>
    </dgm:pt>
    <dgm:pt modelId="{E0093D84-1A07-4173-A0C1-1C8306BC76D3}" type="parTrans" cxnId="{50641D61-09C6-4982-92DE-73330A4AF21B}">
      <dgm:prSet/>
      <dgm:spPr/>
      <dgm:t>
        <a:bodyPr/>
        <a:lstStyle/>
        <a:p>
          <a:endParaRPr lang="tr-TR" sz="2200"/>
        </a:p>
      </dgm:t>
    </dgm:pt>
    <dgm:pt modelId="{7054EDCA-CB33-473B-8EE0-AC0DC48B5DA3}" type="sibTrans" cxnId="{50641D61-09C6-4982-92DE-73330A4AF21B}">
      <dgm:prSet/>
      <dgm:spPr/>
      <dgm:t>
        <a:bodyPr/>
        <a:lstStyle/>
        <a:p>
          <a:endParaRPr lang="tr-TR" sz="2200"/>
        </a:p>
      </dgm:t>
    </dgm:pt>
    <dgm:pt modelId="{6C471B40-AD22-45AE-BC5C-7683B108F217}">
      <dgm:prSet custT="1"/>
      <dgm:spPr/>
      <dgm:t>
        <a:bodyPr/>
        <a:lstStyle/>
        <a:p>
          <a:pPr rtl="0"/>
          <a:r>
            <a:rPr lang="tr-TR" sz="2200" smtClean="0"/>
            <a:t>Farklı görüş ve değerlendirmelerin alınması</a:t>
          </a:r>
          <a:endParaRPr lang="tr-TR" sz="2200"/>
        </a:p>
      </dgm:t>
    </dgm:pt>
    <dgm:pt modelId="{BE9945A8-AC6C-425B-B76F-2F3D6B930421}" type="parTrans" cxnId="{195BE489-0636-4EFF-A00F-1DC6A6437BF7}">
      <dgm:prSet/>
      <dgm:spPr/>
      <dgm:t>
        <a:bodyPr/>
        <a:lstStyle/>
        <a:p>
          <a:endParaRPr lang="tr-TR" sz="2200"/>
        </a:p>
      </dgm:t>
    </dgm:pt>
    <dgm:pt modelId="{B7FCE324-ED11-482C-B8F8-4B74A7DE539E}" type="sibTrans" cxnId="{195BE489-0636-4EFF-A00F-1DC6A6437BF7}">
      <dgm:prSet/>
      <dgm:spPr/>
      <dgm:t>
        <a:bodyPr/>
        <a:lstStyle/>
        <a:p>
          <a:endParaRPr lang="tr-TR" sz="2200"/>
        </a:p>
      </dgm:t>
    </dgm:pt>
    <dgm:pt modelId="{ABC121D2-07F7-4EC4-B9A8-A86B8D13CF9C}">
      <dgm:prSet custT="1"/>
      <dgm:spPr/>
      <dgm:t>
        <a:bodyPr/>
        <a:lstStyle/>
        <a:p>
          <a:pPr rtl="0"/>
          <a:r>
            <a:rPr lang="tr-TR" sz="2200" smtClean="0"/>
            <a:t>Paydaşlarla işbirliği</a:t>
          </a:r>
          <a:endParaRPr lang="tr-TR" sz="2200"/>
        </a:p>
      </dgm:t>
    </dgm:pt>
    <dgm:pt modelId="{396FC371-A4B2-4312-8F06-796058884B62}" type="parTrans" cxnId="{D4D8E786-FDD7-41BA-B199-9CB64F98EC33}">
      <dgm:prSet/>
      <dgm:spPr/>
      <dgm:t>
        <a:bodyPr/>
        <a:lstStyle/>
        <a:p>
          <a:endParaRPr lang="tr-TR" sz="2200"/>
        </a:p>
      </dgm:t>
    </dgm:pt>
    <dgm:pt modelId="{51791A3D-902A-4EFD-BC88-6ED7DE609EA8}" type="sibTrans" cxnId="{D4D8E786-FDD7-41BA-B199-9CB64F98EC33}">
      <dgm:prSet/>
      <dgm:spPr/>
      <dgm:t>
        <a:bodyPr/>
        <a:lstStyle/>
        <a:p>
          <a:endParaRPr lang="tr-TR" sz="2200"/>
        </a:p>
      </dgm:t>
    </dgm:pt>
    <dgm:pt modelId="{7C459FD6-717A-4DBA-9F56-05CEA9E070EF}">
      <dgm:prSet custT="1"/>
      <dgm:spPr/>
      <dgm:t>
        <a:bodyPr/>
        <a:lstStyle/>
        <a:p>
          <a:pPr rtl="0"/>
          <a:r>
            <a:rPr lang="tr-TR" sz="2200" smtClean="0"/>
            <a:t>Teknolojik yeniliklerin takibi ve uygulanması</a:t>
          </a:r>
          <a:endParaRPr lang="tr-TR" sz="2200"/>
        </a:p>
      </dgm:t>
    </dgm:pt>
    <dgm:pt modelId="{039A53BE-34A2-43F5-8781-FDD6227B2CBA}" type="parTrans" cxnId="{4F8F1A41-7BF5-4F5B-B6A5-9DB217850DAF}">
      <dgm:prSet/>
      <dgm:spPr/>
      <dgm:t>
        <a:bodyPr/>
        <a:lstStyle/>
        <a:p>
          <a:endParaRPr lang="tr-TR" sz="2200"/>
        </a:p>
      </dgm:t>
    </dgm:pt>
    <dgm:pt modelId="{E019756F-77CC-4380-9B88-946AE0239A7C}" type="sibTrans" cxnId="{4F8F1A41-7BF5-4F5B-B6A5-9DB217850DAF}">
      <dgm:prSet/>
      <dgm:spPr/>
      <dgm:t>
        <a:bodyPr/>
        <a:lstStyle/>
        <a:p>
          <a:endParaRPr lang="tr-TR" sz="2200"/>
        </a:p>
      </dgm:t>
    </dgm:pt>
    <dgm:pt modelId="{337E51DC-7340-4C5B-A639-46B3B785AC9F}" type="pres">
      <dgm:prSet presAssocID="{56638CE6-B1B9-4D5F-86FB-5DA3CD716A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20B2BAF-5C5C-4E40-891A-71254A02E9EC}" type="pres">
      <dgm:prSet presAssocID="{D4C31D68-D913-4A0C-BBD3-E013AC26C626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1CF5F5-DB3D-44F8-AABD-03505CDF83BD}" type="pres">
      <dgm:prSet presAssocID="{8E402DAF-DFBF-4A3E-8563-DB09F33BC61B}" presName="spacer" presStyleCnt="0"/>
      <dgm:spPr/>
    </dgm:pt>
    <dgm:pt modelId="{FC33DB53-804A-4ED4-95E0-B6A5BAD51C9A}" type="pres">
      <dgm:prSet presAssocID="{EE768FBC-414A-4172-A6FB-C206A3D7EBEA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C15864-17AD-41FC-AE80-5570D89571E4}" type="pres">
      <dgm:prSet presAssocID="{36A3C3FD-D206-4A07-8D1A-C1D6A31096CC}" presName="spacer" presStyleCnt="0"/>
      <dgm:spPr/>
    </dgm:pt>
    <dgm:pt modelId="{45EAA14C-6780-4A55-AB02-42BA113D83D8}" type="pres">
      <dgm:prSet presAssocID="{585A88D8-4181-447C-A722-AF796E0FB66C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CF6321-BE0B-4235-AF03-E3AF1EF7B60E}" type="pres">
      <dgm:prSet presAssocID="{B2813EF7-C45E-4203-B0D1-85E8A15DC342}" presName="spacer" presStyleCnt="0"/>
      <dgm:spPr/>
    </dgm:pt>
    <dgm:pt modelId="{7B680D13-541A-41AA-B221-6FAF3239C360}" type="pres">
      <dgm:prSet presAssocID="{B86487EF-7B7C-4C5D-90B6-C3855EE4B548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14CB6E-B624-44EF-B87F-EC258344919A}" type="pres">
      <dgm:prSet presAssocID="{35FAFE53-3126-4103-B382-B51824EE27F4}" presName="spacer" presStyleCnt="0"/>
      <dgm:spPr/>
    </dgm:pt>
    <dgm:pt modelId="{4C9DA1FF-760E-47F1-B4AF-5C1458EBE7BE}" type="pres">
      <dgm:prSet presAssocID="{858C4B23-6202-4B53-9C4B-FBB239030BFE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B09EA4-098A-4AEF-B85D-21A2CD100305}" type="pres">
      <dgm:prSet presAssocID="{7054EDCA-CB33-473B-8EE0-AC0DC48B5DA3}" presName="spacer" presStyleCnt="0"/>
      <dgm:spPr/>
    </dgm:pt>
    <dgm:pt modelId="{E1CA38AF-21D6-4924-83F3-0880422AFD23}" type="pres">
      <dgm:prSet presAssocID="{6C471B40-AD22-45AE-BC5C-7683B108F217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0FE477-146B-4E3F-A9C8-A4E29659E0CD}" type="pres">
      <dgm:prSet presAssocID="{B7FCE324-ED11-482C-B8F8-4B74A7DE539E}" presName="spacer" presStyleCnt="0"/>
      <dgm:spPr/>
    </dgm:pt>
    <dgm:pt modelId="{C44153C5-ABED-4E9A-8E87-6D3AF3FED4F6}" type="pres">
      <dgm:prSet presAssocID="{ABC121D2-07F7-4EC4-B9A8-A86B8D13CF9C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F0C5E5-0236-4F21-98D2-D2D29F21AD09}" type="pres">
      <dgm:prSet presAssocID="{51791A3D-902A-4EFD-BC88-6ED7DE609EA8}" presName="spacer" presStyleCnt="0"/>
      <dgm:spPr/>
    </dgm:pt>
    <dgm:pt modelId="{10950D4A-8A89-4C87-A0CA-F2F5C242D195}" type="pres">
      <dgm:prSet presAssocID="{7C459FD6-717A-4DBA-9F56-05CEA9E070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4D8E786-FDD7-41BA-B199-9CB64F98EC33}" srcId="{56638CE6-B1B9-4D5F-86FB-5DA3CD716A22}" destId="{ABC121D2-07F7-4EC4-B9A8-A86B8D13CF9C}" srcOrd="6" destOrd="0" parTransId="{396FC371-A4B2-4312-8F06-796058884B62}" sibTransId="{51791A3D-902A-4EFD-BC88-6ED7DE609EA8}"/>
    <dgm:cxn modelId="{28E5AC63-2957-4469-8D75-B62208338C6F}" type="presOf" srcId="{585A88D8-4181-447C-A722-AF796E0FB66C}" destId="{45EAA14C-6780-4A55-AB02-42BA113D83D8}" srcOrd="0" destOrd="0" presId="urn:microsoft.com/office/officeart/2005/8/layout/vList2"/>
    <dgm:cxn modelId="{0EDEE2C7-0474-4FA5-83E7-031286BFA6F6}" type="presOf" srcId="{ABC121D2-07F7-4EC4-B9A8-A86B8D13CF9C}" destId="{C44153C5-ABED-4E9A-8E87-6D3AF3FED4F6}" srcOrd="0" destOrd="0" presId="urn:microsoft.com/office/officeart/2005/8/layout/vList2"/>
    <dgm:cxn modelId="{F4D58A89-6826-41F7-9A6E-A252C3B8305B}" type="presOf" srcId="{858C4B23-6202-4B53-9C4B-FBB239030BFE}" destId="{4C9DA1FF-760E-47F1-B4AF-5C1458EBE7BE}" srcOrd="0" destOrd="0" presId="urn:microsoft.com/office/officeart/2005/8/layout/vList2"/>
    <dgm:cxn modelId="{CF3CE579-E3A6-494C-9A90-1B5493B3ADB8}" type="presOf" srcId="{6C471B40-AD22-45AE-BC5C-7683B108F217}" destId="{E1CA38AF-21D6-4924-83F3-0880422AFD23}" srcOrd="0" destOrd="0" presId="urn:microsoft.com/office/officeart/2005/8/layout/vList2"/>
    <dgm:cxn modelId="{50641D61-09C6-4982-92DE-73330A4AF21B}" srcId="{56638CE6-B1B9-4D5F-86FB-5DA3CD716A22}" destId="{858C4B23-6202-4B53-9C4B-FBB239030BFE}" srcOrd="4" destOrd="0" parTransId="{E0093D84-1A07-4173-A0C1-1C8306BC76D3}" sibTransId="{7054EDCA-CB33-473B-8EE0-AC0DC48B5DA3}"/>
    <dgm:cxn modelId="{195BE489-0636-4EFF-A00F-1DC6A6437BF7}" srcId="{56638CE6-B1B9-4D5F-86FB-5DA3CD716A22}" destId="{6C471B40-AD22-45AE-BC5C-7683B108F217}" srcOrd="5" destOrd="0" parTransId="{BE9945A8-AC6C-425B-B76F-2F3D6B930421}" sibTransId="{B7FCE324-ED11-482C-B8F8-4B74A7DE539E}"/>
    <dgm:cxn modelId="{C38792AF-A002-42A1-BBB3-55CEDA446EAF}" type="presOf" srcId="{56638CE6-B1B9-4D5F-86FB-5DA3CD716A22}" destId="{337E51DC-7340-4C5B-A639-46B3B785AC9F}" srcOrd="0" destOrd="0" presId="urn:microsoft.com/office/officeart/2005/8/layout/vList2"/>
    <dgm:cxn modelId="{9D3E5F12-3486-44E1-BE67-EA45CDA31AE7}" type="presOf" srcId="{7C459FD6-717A-4DBA-9F56-05CEA9E070EF}" destId="{10950D4A-8A89-4C87-A0CA-F2F5C242D195}" srcOrd="0" destOrd="0" presId="urn:microsoft.com/office/officeart/2005/8/layout/vList2"/>
    <dgm:cxn modelId="{D366F92F-0B6E-4EAA-B44D-EFE062FE5B9F}" srcId="{56638CE6-B1B9-4D5F-86FB-5DA3CD716A22}" destId="{D4C31D68-D913-4A0C-BBD3-E013AC26C626}" srcOrd="0" destOrd="0" parTransId="{C9395519-A0F6-43DA-A8D7-2D47BF3D88DE}" sibTransId="{8E402DAF-DFBF-4A3E-8563-DB09F33BC61B}"/>
    <dgm:cxn modelId="{85A21E4F-864D-4BCD-BCD9-F94931AFB9DD}" srcId="{56638CE6-B1B9-4D5F-86FB-5DA3CD716A22}" destId="{585A88D8-4181-447C-A722-AF796E0FB66C}" srcOrd="2" destOrd="0" parTransId="{F74F1F5B-130A-4102-A6E2-34AB2682710F}" sibTransId="{B2813EF7-C45E-4203-B0D1-85E8A15DC342}"/>
    <dgm:cxn modelId="{4786C4F3-B42B-46FA-87E6-89C31473A3FB}" type="presOf" srcId="{B86487EF-7B7C-4C5D-90B6-C3855EE4B548}" destId="{7B680D13-541A-41AA-B221-6FAF3239C360}" srcOrd="0" destOrd="0" presId="urn:microsoft.com/office/officeart/2005/8/layout/vList2"/>
    <dgm:cxn modelId="{A25F3FD8-A0D4-46BE-B3A2-8B7E0C4A3250}" srcId="{56638CE6-B1B9-4D5F-86FB-5DA3CD716A22}" destId="{B86487EF-7B7C-4C5D-90B6-C3855EE4B548}" srcOrd="3" destOrd="0" parTransId="{F801FC64-EABB-4218-899A-ED71CE67A7C4}" sibTransId="{35FAFE53-3126-4103-B382-B51824EE27F4}"/>
    <dgm:cxn modelId="{EB53B6E6-F8A5-48F7-84B3-F11F3C76119E}" type="presOf" srcId="{D4C31D68-D913-4A0C-BBD3-E013AC26C626}" destId="{D20B2BAF-5C5C-4E40-891A-71254A02E9EC}" srcOrd="0" destOrd="0" presId="urn:microsoft.com/office/officeart/2005/8/layout/vList2"/>
    <dgm:cxn modelId="{4F8F1A41-7BF5-4F5B-B6A5-9DB217850DAF}" srcId="{56638CE6-B1B9-4D5F-86FB-5DA3CD716A22}" destId="{7C459FD6-717A-4DBA-9F56-05CEA9E070EF}" srcOrd="7" destOrd="0" parTransId="{039A53BE-34A2-43F5-8781-FDD6227B2CBA}" sibTransId="{E019756F-77CC-4380-9B88-946AE0239A7C}"/>
    <dgm:cxn modelId="{77784938-51BA-4643-859E-42FED777F583}" srcId="{56638CE6-B1B9-4D5F-86FB-5DA3CD716A22}" destId="{EE768FBC-414A-4172-A6FB-C206A3D7EBEA}" srcOrd="1" destOrd="0" parTransId="{13A70D3E-DB73-4427-9A89-276538088176}" sibTransId="{36A3C3FD-D206-4A07-8D1A-C1D6A31096CC}"/>
    <dgm:cxn modelId="{62D0AF81-93D2-4148-A699-125F1D6F7EB0}" type="presOf" srcId="{EE768FBC-414A-4172-A6FB-C206A3D7EBEA}" destId="{FC33DB53-804A-4ED4-95E0-B6A5BAD51C9A}" srcOrd="0" destOrd="0" presId="urn:microsoft.com/office/officeart/2005/8/layout/vList2"/>
    <dgm:cxn modelId="{238CF0E0-CE43-458C-8521-E4F817C00826}" type="presParOf" srcId="{337E51DC-7340-4C5B-A639-46B3B785AC9F}" destId="{D20B2BAF-5C5C-4E40-891A-71254A02E9EC}" srcOrd="0" destOrd="0" presId="urn:microsoft.com/office/officeart/2005/8/layout/vList2"/>
    <dgm:cxn modelId="{DD67E6ED-B61F-4428-AFB3-B4075BA64FA5}" type="presParOf" srcId="{337E51DC-7340-4C5B-A639-46B3B785AC9F}" destId="{9F1CF5F5-DB3D-44F8-AABD-03505CDF83BD}" srcOrd="1" destOrd="0" presId="urn:microsoft.com/office/officeart/2005/8/layout/vList2"/>
    <dgm:cxn modelId="{44E9AD8F-8777-4561-8C6A-66080EDE6DD5}" type="presParOf" srcId="{337E51DC-7340-4C5B-A639-46B3B785AC9F}" destId="{FC33DB53-804A-4ED4-95E0-B6A5BAD51C9A}" srcOrd="2" destOrd="0" presId="urn:microsoft.com/office/officeart/2005/8/layout/vList2"/>
    <dgm:cxn modelId="{6A8D7940-D709-4088-8F34-084D85895F31}" type="presParOf" srcId="{337E51DC-7340-4C5B-A639-46B3B785AC9F}" destId="{D2C15864-17AD-41FC-AE80-5570D89571E4}" srcOrd="3" destOrd="0" presId="urn:microsoft.com/office/officeart/2005/8/layout/vList2"/>
    <dgm:cxn modelId="{C23B3583-0BB0-4AE7-8D19-3EFFC592C933}" type="presParOf" srcId="{337E51DC-7340-4C5B-A639-46B3B785AC9F}" destId="{45EAA14C-6780-4A55-AB02-42BA113D83D8}" srcOrd="4" destOrd="0" presId="urn:microsoft.com/office/officeart/2005/8/layout/vList2"/>
    <dgm:cxn modelId="{8D6ADF7D-4101-4E0C-A844-26CFBAC1893F}" type="presParOf" srcId="{337E51DC-7340-4C5B-A639-46B3B785AC9F}" destId="{8DCF6321-BE0B-4235-AF03-E3AF1EF7B60E}" srcOrd="5" destOrd="0" presId="urn:microsoft.com/office/officeart/2005/8/layout/vList2"/>
    <dgm:cxn modelId="{00E2FFA2-D93E-4438-B377-C73F9DBDC2A1}" type="presParOf" srcId="{337E51DC-7340-4C5B-A639-46B3B785AC9F}" destId="{7B680D13-541A-41AA-B221-6FAF3239C360}" srcOrd="6" destOrd="0" presId="urn:microsoft.com/office/officeart/2005/8/layout/vList2"/>
    <dgm:cxn modelId="{47F9C708-B06A-4BA2-9A71-62025ACFC206}" type="presParOf" srcId="{337E51DC-7340-4C5B-A639-46B3B785AC9F}" destId="{EE14CB6E-B624-44EF-B87F-EC258344919A}" srcOrd="7" destOrd="0" presId="urn:microsoft.com/office/officeart/2005/8/layout/vList2"/>
    <dgm:cxn modelId="{1F7D9E9B-EE7A-4629-89CB-0FE32AFFD214}" type="presParOf" srcId="{337E51DC-7340-4C5B-A639-46B3B785AC9F}" destId="{4C9DA1FF-760E-47F1-B4AF-5C1458EBE7BE}" srcOrd="8" destOrd="0" presId="urn:microsoft.com/office/officeart/2005/8/layout/vList2"/>
    <dgm:cxn modelId="{0271AEA6-F265-4BA0-8795-EA5E53D01116}" type="presParOf" srcId="{337E51DC-7340-4C5B-A639-46B3B785AC9F}" destId="{A3B09EA4-098A-4AEF-B85D-21A2CD100305}" srcOrd="9" destOrd="0" presId="urn:microsoft.com/office/officeart/2005/8/layout/vList2"/>
    <dgm:cxn modelId="{BE321A19-C421-455C-B88B-508E9BF60BFD}" type="presParOf" srcId="{337E51DC-7340-4C5B-A639-46B3B785AC9F}" destId="{E1CA38AF-21D6-4924-83F3-0880422AFD23}" srcOrd="10" destOrd="0" presId="urn:microsoft.com/office/officeart/2005/8/layout/vList2"/>
    <dgm:cxn modelId="{F8742E29-1280-4BE2-AF70-FBEFF9428A04}" type="presParOf" srcId="{337E51DC-7340-4C5B-A639-46B3B785AC9F}" destId="{990FE477-146B-4E3F-A9C8-A4E29659E0CD}" srcOrd="11" destOrd="0" presId="urn:microsoft.com/office/officeart/2005/8/layout/vList2"/>
    <dgm:cxn modelId="{CEAC6A18-6A35-4459-951D-C5054E77B1E4}" type="presParOf" srcId="{337E51DC-7340-4C5B-A639-46B3B785AC9F}" destId="{C44153C5-ABED-4E9A-8E87-6D3AF3FED4F6}" srcOrd="12" destOrd="0" presId="urn:microsoft.com/office/officeart/2005/8/layout/vList2"/>
    <dgm:cxn modelId="{B3AEA32E-19A4-4D4D-92D2-E8C077419FFE}" type="presParOf" srcId="{337E51DC-7340-4C5B-A639-46B3B785AC9F}" destId="{2EF0C5E5-0236-4F21-98D2-D2D29F21AD09}" srcOrd="13" destOrd="0" presId="urn:microsoft.com/office/officeart/2005/8/layout/vList2"/>
    <dgm:cxn modelId="{252B636F-F6DD-4762-9BB1-41CA8ED7EBDE}" type="presParOf" srcId="{337E51DC-7340-4C5B-A639-46B3B785AC9F}" destId="{10950D4A-8A89-4C87-A0CA-F2F5C242D19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FF7793-AE5B-408F-A2CD-76F5D3D93E3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F7B04ED-805E-48A0-8994-A08C70BDC279}">
      <dgm:prSet custT="1"/>
      <dgm:spPr/>
      <dgm:t>
        <a:bodyPr/>
        <a:lstStyle/>
        <a:p>
          <a:pPr rtl="0"/>
          <a:r>
            <a:rPr lang="tr-TR" sz="1600" b="1" dirty="0" smtClean="0"/>
            <a:t>E-Devlet</a:t>
          </a:r>
          <a:endParaRPr lang="tr-TR" sz="1600" b="1" dirty="0"/>
        </a:p>
      </dgm:t>
    </dgm:pt>
    <dgm:pt modelId="{CFF9EE1F-B6D6-4C96-92A3-3D5EEEE8C743}" type="parTrans" cxnId="{1EB0052B-874C-4A54-87A9-5FD43057E6BA}">
      <dgm:prSet/>
      <dgm:spPr/>
      <dgm:t>
        <a:bodyPr/>
        <a:lstStyle/>
        <a:p>
          <a:endParaRPr lang="tr-TR" sz="2400" b="1"/>
        </a:p>
      </dgm:t>
    </dgm:pt>
    <dgm:pt modelId="{C639051C-81FE-489D-ACAE-6324825B5C89}" type="sibTrans" cxnId="{1EB0052B-874C-4A54-87A9-5FD43057E6BA}">
      <dgm:prSet/>
      <dgm:spPr/>
      <dgm:t>
        <a:bodyPr/>
        <a:lstStyle/>
        <a:p>
          <a:endParaRPr lang="tr-TR" sz="2400" b="1"/>
        </a:p>
      </dgm:t>
    </dgm:pt>
    <dgm:pt modelId="{64E72C31-1B32-4953-91F7-26D45410B3B0}">
      <dgm:prSet custT="1"/>
      <dgm:spPr/>
      <dgm:t>
        <a:bodyPr/>
        <a:lstStyle/>
        <a:p>
          <a:pPr rtl="0"/>
          <a:r>
            <a:rPr lang="tr-TR" sz="1600" b="1" smtClean="0"/>
            <a:t>E-İmza</a:t>
          </a:r>
          <a:endParaRPr lang="tr-TR" sz="1600" b="1"/>
        </a:p>
      </dgm:t>
    </dgm:pt>
    <dgm:pt modelId="{07E250D7-4215-42D5-A73A-77146E22B279}" type="parTrans" cxnId="{9FBAE9DB-3D4B-48EB-829D-78555EB70F4C}">
      <dgm:prSet/>
      <dgm:spPr/>
      <dgm:t>
        <a:bodyPr/>
        <a:lstStyle/>
        <a:p>
          <a:endParaRPr lang="tr-TR" sz="2400" b="1"/>
        </a:p>
      </dgm:t>
    </dgm:pt>
    <dgm:pt modelId="{FA785D19-D62B-481C-9648-3816DFF8BD5E}" type="sibTrans" cxnId="{9FBAE9DB-3D4B-48EB-829D-78555EB70F4C}">
      <dgm:prSet/>
      <dgm:spPr/>
      <dgm:t>
        <a:bodyPr/>
        <a:lstStyle/>
        <a:p>
          <a:endParaRPr lang="tr-TR" sz="2400" b="1"/>
        </a:p>
      </dgm:t>
    </dgm:pt>
    <dgm:pt modelId="{3BE7A1FF-C244-4BA8-94EE-D2395986D60B}">
      <dgm:prSet custT="1"/>
      <dgm:spPr/>
      <dgm:t>
        <a:bodyPr/>
        <a:lstStyle/>
        <a:p>
          <a:pPr rtl="0"/>
          <a:r>
            <a:rPr lang="tr-TR" sz="1600" b="1" smtClean="0"/>
            <a:t>Vatandaş odaklı hizmet</a:t>
          </a:r>
          <a:endParaRPr lang="tr-TR" sz="1600" b="1"/>
        </a:p>
      </dgm:t>
    </dgm:pt>
    <dgm:pt modelId="{FF4322EA-FABB-490A-A465-4206C5185C55}" type="parTrans" cxnId="{CE64C66E-0710-4422-AC0A-A80A40A2B7CD}">
      <dgm:prSet/>
      <dgm:spPr/>
      <dgm:t>
        <a:bodyPr/>
        <a:lstStyle/>
        <a:p>
          <a:endParaRPr lang="tr-TR" sz="2400" b="1"/>
        </a:p>
      </dgm:t>
    </dgm:pt>
    <dgm:pt modelId="{255285F0-4943-43BF-8D3C-93B885F9C46E}" type="sibTrans" cxnId="{CE64C66E-0710-4422-AC0A-A80A40A2B7CD}">
      <dgm:prSet/>
      <dgm:spPr/>
      <dgm:t>
        <a:bodyPr/>
        <a:lstStyle/>
        <a:p>
          <a:endParaRPr lang="tr-TR" sz="2400" b="1"/>
        </a:p>
      </dgm:t>
    </dgm:pt>
    <dgm:pt modelId="{A96B77DB-60FE-4855-AB91-60537993BA96}">
      <dgm:prSet custT="1"/>
      <dgm:spPr/>
      <dgm:t>
        <a:bodyPr/>
        <a:lstStyle/>
        <a:p>
          <a:pPr rtl="0"/>
          <a:r>
            <a:rPr lang="tr-TR" sz="1600" b="1" smtClean="0"/>
            <a:t>Kurumsal yapı modernizasyonu</a:t>
          </a:r>
          <a:endParaRPr lang="tr-TR" sz="1600" b="1"/>
        </a:p>
      </dgm:t>
    </dgm:pt>
    <dgm:pt modelId="{4DA6CF8D-93F8-433B-A31A-DDDF38BC92DE}" type="parTrans" cxnId="{60F57F8F-0082-4E38-8464-795FDCFF4BF1}">
      <dgm:prSet/>
      <dgm:spPr/>
      <dgm:t>
        <a:bodyPr/>
        <a:lstStyle/>
        <a:p>
          <a:endParaRPr lang="tr-TR" sz="2400" b="1"/>
        </a:p>
      </dgm:t>
    </dgm:pt>
    <dgm:pt modelId="{95A7FDBB-7648-4718-AFEA-C7BE1D54C37F}" type="sibTrans" cxnId="{60F57F8F-0082-4E38-8464-795FDCFF4BF1}">
      <dgm:prSet/>
      <dgm:spPr/>
      <dgm:t>
        <a:bodyPr/>
        <a:lstStyle/>
        <a:p>
          <a:endParaRPr lang="tr-TR" sz="2400" b="1"/>
        </a:p>
      </dgm:t>
    </dgm:pt>
    <dgm:pt modelId="{2467947F-BAB1-483B-92BE-A15572993BB9}">
      <dgm:prSet custT="1"/>
      <dgm:spPr/>
      <dgm:t>
        <a:bodyPr/>
        <a:lstStyle/>
        <a:p>
          <a:pPr rtl="0"/>
          <a:r>
            <a:rPr lang="tr-TR" sz="1600" b="1" dirty="0" smtClean="0"/>
            <a:t>İnternet siteleri standardizasyonu…</a:t>
          </a:r>
          <a:endParaRPr lang="tr-TR" sz="1600" b="1" dirty="0"/>
        </a:p>
      </dgm:t>
    </dgm:pt>
    <dgm:pt modelId="{F7D9A899-FB84-47EE-A5C4-550720B648EE}" type="parTrans" cxnId="{51B48B7C-7F65-4463-A6F8-31EEFD1B0519}">
      <dgm:prSet/>
      <dgm:spPr/>
      <dgm:t>
        <a:bodyPr/>
        <a:lstStyle/>
        <a:p>
          <a:endParaRPr lang="tr-TR" sz="2400" b="1"/>
        </a:p>
      </dgm:t>
    </dgm:pt>
    <dgm:pt modelId="{8951846C-537D-4AFD-AFD9-8162B0612E35}" type="sibTrans" cxnId="{51B48B7C-7F65-4463-A6F8-31EEFD1B0519}">
      <dgm:prSet/>
      <dgm:spPr/>
      <dgm:t>
        <a:bodyPr/>
        <a:lstStyle/>
        <a:p>
          <a:endParaRPr lang="tr-TR" sz="2400" b="1"/>
        </a:p>
      </dgm:t>
    </dgm:pt>
    <dgm:pt modelId="{CA385B77-A854-4D17-BE6C-5C0802C0A69B}" type="pres">
      <dgm:prSet presAssocID="{D8FF7793-AE5B-408F-A2CD-76F5D3D93E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080E318-A19F-49D9-AAEA-D7147133D259}" type="pres">
      <dgm:prSet presAssocID="{BF7B04ED-805E-48A0-8994-A08C70BDC27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BDC24F-23A1-40D7-9D4D-50949B6C667D}" type="pres">
      <dgm:prSet presAssocID="{C639051C-81FE-489D-ACAE-6324825B5C89}" presName="spacer" presStyleCnt="0"/>
      <dgm:spPr/>
    </dgm:pt>
    <dgm:pt modelId="{C1D64A38-52F0-47CE-8047-BF195EE98076}" type="pres">
      <dgm:prSet presAssocID="{64E72C31-1B32-4953-91F7-26D45410B3B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A0010F-55D2-4298-8483-5501103EFAC6}" type="pres">
      <dgm:prSet presAssocID="{FA785D19-D62B-481C-9648-3816DFF8BD5E}" presName="spacer" presStyleCnt="0"/>
      <dgm:spPr/>
    </dgm:pt>
    <dgm:pt modelId="{BBF8E9A1-74E4-440D-9478-F609D1D5EAB9}" type="pres">
      <dgm:prSet presAssocID="{3BE7A1FF-C244-4BA8-94EE-D2395986D60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BF3EA7-B952-4A2B-9CB7-95B3012B1D13}" type="pres">
      <dgm:prSet presAssocID="{255285F0-4943-43BF-8D3C-93B885F9C46E}" presName="spacer" presStyleCnt="0"/>
      <dgm:spPr/>
    </dgm:pt>
    <dgm:pt modelId="{F38D93D0-5662-4E08-9324-8CBB47B63D92}" type="pres">
      <dgm:prSet presAssocID="{A96B77DB-60FE-4855-AB91-60537993BA9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EF8C97-B32D-419E-B302-A7F75ACFE70F}" type="pres">
      <dgm:prSet presAssocID="{95A7FDBB-7648-4718-AFEA-C7BE1D54C37F}" presName="spacer" presStyleCnt="0"/>
      <dgm:spPr/>
    </dgm:pt>
    <dgm:pt modelId="{FAC71D5C-DA94-4F81-80F2-71BE71BA29B9}" type="pres">
      <dgm:prSet presAssocID="{2467947F-BAB1-483B-92BE-A15572993BB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1B48B7C-7F65-4463-A6F8-31EEFD1B0519}" srcId="{D8FF7793-AE5B-408F-A2CD-76F5D3D93E30}" destId="{2467947F-BAB1-483B-92BE-A15572993BB9}" srcOrd="4" destOrd="0" parTransId="{F7D9A899-FB84-47EE-A5C4-550720B648EE}" sibTransId="{8951846C-537D-4AFD-AFD9-8162B0612E35}"/>
    <dgm:cxn modelId="{FC07B525-1619-4D65-A93E-755010E2E78A}" type="presOf" srcId="{64E72C31-1B32-4953-91F7-26D45410B3B0}" destId="{C1D64A38-52F0-47CE-8047-BF195EE98076}" srcOrd="0" destOrd="0" presId="urn:microsoft.com/office/officeart/2005/8/layout/vList2"/>
    <dgm:cxn modelId="{8FE49F2C-7896-4635-B8AC-65067AE76DA6}" type="presOf" srcId="{2467947F-BAB1-483B-92BE-A15572993BB9}" destId="{FAC71D5C-DA94-4F81-80F2-71BE71BA29B9}" srcOrd="0" destOrd="0" presId="urn:microsoft.com/office/officeart/2005/8/layout/vList2"/>
    <dgm:cxn modelId="{A917FD0F-800E-4E16-8DF5-398F6654942E}" type="presOf" srcId="{A96B77DB-60FE-4855-AB91-60537993BA96}" destId="{F38D93D0-5662-4E08-9324-8CBB47B63D92}" srcOrd="0" destOrd="0" presId="urn:microsoft.com/office/officeart/2005/8/layout/vList2"/>
    <dgm:cxn modelId="{CE64C66E-0710-4422-AC0A-A80A40A2B7CD}" srcId="{D8FF7793-AE5B-408F-A2CD-76F5D3D93E30}" destId="{3BE7A1FF-C244-4BA8-94EE-D2395986D60B}" srcOrd="2" destOrd="0" parTransId="{FF4322EA-FABB-490A-A465-4206C5185C55}" sibTransId="{255285F0-4943-43BF-8D3C-93B885F9C46E}"/>
    <dgm:cxn modelId="{60F57F8F-0082-4E38-8464-795FDCFF4BF1}" srcId="{D8FF7793-AE5B-408F-A2CD-76F5D3D93E30}" destId="{A96B77DB-60FE-4855-AB91-60537993BA96}" srcOrd="3" destOrd="0" parTransId="{4DA6CF8D-93F8-433B-A31A-DDDF38BC92DE}" sibTransId="{95A7FDBB-7648-4718-AFEA-C7BE1D54C37F}"/>
    <dgm:cxn modelId="{1EB0052B-874C-4A54-87A9-5FD43057E6BA}" srcId="{D8FF7793-AE5B-408F-A2CD-76F5D3D93E30}" destId="{BF7B04ED-805E-48A0-8994-A08C70BDC279}" srcOrd="0" destOrd="0" parTransId="{CFF9EE1F-B6D6-4C96-92A3-3D5EEEE8C743}" sibTransId="{C639051C-81FE-489D-ACAE-6324825B5C89}"/>
    <dgm:cxn modelId="{E5E78B35-B2FD-4CE9-86F1-AEA39756A509}" type="presOf" srcId="{BF7B04ED-805E-48A0-8994-A08C70BDC279}" destId="{6080E318-A19F-49D9-AAEA-D7147133D259}" srcOrd="0" destOrd="0" presId="urn:microsoft.com/office/officeart/2005/8/layout/vList2"/>
    <dgm:cxn modelId="{259E6E80-70E2-4A42-BB87-983E5A0B79EB}" type="presOf" srcId="{D8FF7793-AE5B-408F-A2CD-76F5D3D93E30}" destId="{CA385B77-A854-4D17-BE6C-5C0802C0A69B}" srcOrd="0" destOrd="0" presId="urn:microsoft.com/office/officeart/2005/8/layout/vList2"/>
    <dgm:cxn modelId="{AAE0A157-3072-4B5B-B865-334216578F13}" type="presOf" srcId="{3BE7A1FF-C244-4BA8-94EE-D2395986D60B}" destId="{BBF8E9A1-74E4-440D-9478-F609D1D5EAB9}" srcOrd="0" destOrd="0" presId="urn:microsoft.com/office/officeart/2005/8/layout/vList2"/>
    <dgm:cxn modelId="{9FBAE9DB-3D4B-48EB-829D-78555EB70F4C}" srcId="{D8FF7793-AE5B-408F-A2CD-76F5D3D93E30}" destId="{64E72C31-1B32-4953-91F7-26D45410B3B0}" srcOrd="1" destOrd="0" parTransId="{07E250D7-4215-42D5-A73A-77146E22B279}" sibTransId="{FA785D19-D62B-481C-9648-3816DFF8BD5E}"/>
    <dgm:cxn modelId="{F5AACD4A-7E9D-455D-B6A0-5AA5D7DF41F4}" type="presParOf" srcId="{CA385B77-A854-4D17-BE6C-5C0802C0A69B}" destId="{6080E318-A19F-49D9-AAEA-D7147133D259}" srcOrd="0" destOrd="0" presId="urn:microsoft.com/office/officeart/2005/8/layout/vList2"/>
    <dgm:cxn modelId="{D31B17A2-05B5-4919-AB36-A0EF62C92FA0}" type="presParOf" srcId="{CA385B77-A854-4D17-BE6C-5C0802C0A69B}" destId="{A2BDC24F-23A1-40D7-9D4D-50949B6C667D}" srcOrd="1" destOrd="0" presId="urn:microsoft.com/office/officeart/2005/8/layout/vList2"/>
    <dgm:cxn modelId="{FBF0BE39-EE65-4A57-A528-4BD1375B3AB3}" type="presParOf" srcId="{CA385B77-A854-4D17-BE6C-5C0802C0A69B}" destId="{C1D64A38-52F0-47CE-8047-BF195EE98076}" srcOrd="2" destOrd="0" presId="urn:microsoft.com/office/officeart/2005/8/layout/vList2"/>
    <dgm:cxn modelId="{0398730E-FCA2-4627-82A8-5BD3326568A1}" type="presParOf" srcId="{CA385B77-A854-4D17-BE6C-5C0802C0A69B}" destId="{E4A0010F-55D2-4298-8483-5501103EFAC6}" srcOrd="3" destOrd="0" presId="urn:microsoft.com/office/officeart/2005/8/layout/vList2"/>
    <dgm:cxn modelId="{E1C6F37A-39DE-41CC-8BB2-552901A06D67}" type="presParOf" srcId="{CA385B77-A854-4D17-BE6C-5C0802C0A69B}" destId="{BBF8E9A1-74E4-440D-9478-F609D1D5EAB9}" srcOrd="4" destOrd="0" presId="urn:microsoft.com/office/officeart/2005/8/layout/vList2"/>
    <dgm:cxn modelId="{749210D4-2A6B-4374-BA6D-9C11D2F4772F}" type="presParOf" srcId="{CA385B77-A854-4D17-BE6C-5C0802C0A69B}" destId="{C5BF3EA7-B952-4A2B-9CB7-95B3012B1D13}" srcOrd="5" destOrd="0" presId="urn:microsoft.com/office/officeart/2005/8/layout/vList2"/>
    <dgm:cxn modelId="{43307F19-627B-44FF-8109-3F08FBCD3B8C}" type="presParOf" srcId="{CA385B77-A854-4D17-BE6C-5C0802C0A69B}" destId="{F38D93D0-5662-4E08-9324-8CBB47B63D92}" srcOrd="6" destOrd="0" presId="urn:microsoft.com/office/officeart/2005/8/layout/vList2"/>
    <dgm:cxn modelId="{24AF0126-29BA-44A4-9842-3A9AC9B565CF}" type="presParOf" srcId="{CA385B77-A854-4D17-BE6C-5C0802C0A69B}" destId="{0CEF8C97-B32D-419E-B302-A7F75ACFE70F}" srcOrd="7" destOrd="0" presId="urn:microsoft.com/office/officeart/2005/8/layout/vList2"/>
    <dgm:cxn modelId="{9FC50C35-82F0-4DC1-B664-3D3A1493911A}" type="presParOf" srcId="{CA385B77-A854-4D17-BE6C-5C0802C0A69B}" destId="{FAC71D5C-DA94-4F81-80F2-71BE71BA29B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432629-0131-4CD5-B9FB-C537B4C4C690}" type="doc">
      <dgm:prSet loTypeId="urn:microsoft.com/office/officeart/2005/8/layout/cycle3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8C4E83A6-A84E-4296-8688-3ABE7F6D0B96}">
      <dgm:prSet custT="1"/>
      <dgm:spPr/>
      <dgm:t>
        <a:bodyPr/>
        <a:lstStyle/>
        <a:p>
          <a:pPr rtl="0"/>
          <a:r>
            <a:rPr lang="tr-TR" sz="1600" dirty="0" smtClean="0"/>
            <a:t>2006/22 Sayılı Başbakanlık Genelgesi</a:t>
          </a:r>
          <a:endParaRPr lang="tr-TR" sz="1600" dirty="0"/>
        </a:p>
      </dgm:t>
    </dgm:pt>
    <dgm:pt modelId="{F382AD21-B13B-4552-9E6A-BA342CFDF136}" type="parTrans" cxnId="{CEF14476-46E0-48E4-B69B-A9BE0F1C9D51}">
      <dgm:prSet/>
      <dgm:spPr/>
      <dgm:t>
        <a:bodyPr/>
        <a:lstStyle/>
        <a:p>
          <a:endParaRPr lang="tr-TR" sz="4800"/>
        </a:p>
      </dgm:t>
    </dgm:pt>
    <dgm:pt modelId="{6A7760EF-7CFA-4452-A845-FA7C95E8EAC3}" type="sibTrans" cxnId="{CEF14476-46E0-48E4-B69B-A9BE0F1C9D51}">
      <dgm:prSet/>
      <dgm:spPr/>
      <dgm:t>
        <a:bodyPr/>
        <a:lstStyle/>
        <a:p>
          <a:endParaRPr lang="tr-TR" sz="4800"/>
        </a:p>
      </dgm:t>
    </dgm:pt>
    <dgm:pt modelId="{08AD3FB7-D069-4F30-8B7D-F2FA4259102B}">
      <dgm:prSet custT="1"/>
      <dgm:spPr/>
      <dgm:t>
        <a:bodyPr/>
        <a:lstStyle/>
        <a:p>
          <a:pPr rtl="0"/>
          <a:r>
            <a:rPr lang="tr-TR" sz="1600" dirty="0" smtClean="0"/>
            <a:t>Ortak platformdan tüm kamuya ulaşım</a:t>
          </a:r>
          <a:endParaRPr lang="tr-TR" sz="1600" dirty="0"/>
        </a:p>
      </dgm:t>
    </dgm:pt>
    <dgm:pt modelId="{F81AF541-2230-449D-A1D4-C89264884E20}" type="parTrans" cxnId="{6887F90E-A16E-4175-A5B4-E7F57D1BAF42}">
      <dgm:prSet/>
      <dgm:spPr/>
      <dgm:t>
        <a:bodyPr/>
        <a:lstStyle/>
        <a:p>
          <a:endParaRPr lang="tr-TR" sz="4800"/>
        </a:p>
      </dgm:t>
    </dgm:pt>
    <dgm:pt modelId="{C1594FEE-BC9F-442B-92D1-D224237F012A}" type="sibTrans" cxnId="{6887F90E-A16E-4175-A5B4-E7F57D1BAF42}">
      <dgm:prSet/>
      <dgm:spPr/>
      <dgm:t>
        <a:bodyPr/>
        <a:lstStyle/>
        <a:p>
          <a:endParaRPr lang="tr-TR" sz="4800"/>
        </a:p>
      </dgm:t>
    </dgm:pt>
    <dgm:pt modelId="{52C2720D-3124-4B16-9F26-AAE020F7215F}">
      <dgm:prSet custT="1"/>
      <dgm:spPr/>
      <dgm:t>
        <a:bodyPr/>
        <a:lstStyle/>
        <a:p>
          <a:pPr rtl="0"/>
          <a:r>
            <a:rPr lang="tr-TR" sz="1600" dirty="0" smtClean="0"/>
            <a:t>Vatandaşa daha hızlı hizmet (e-hizmet)</a:t>
          </a:r>
          <a:endParaRPr lang="tr-TR" sz="1600" dirty="0"/>
        </a:p>
      </dgm:t>
    </dgm:pt>
    <dgm:pt modelId="{B971D504-FDA7-4071-B5ED-25437C12FA73}" type="parTrans" cxnId="{4AE16C90-F893-4B7E-83E9-EADAA9E873ED}">
      <dgm:prSet/>
      <dgm:spPr/>
      <dgm:t>
        <a:bodyPr/>
        <a:lstStyle/>
        <a:p>
          <a:endParaRPr lang="tr-TR" sz="4800"/>
        </a:p>
      </dgm:t>
    </dgm:pt>
    <dgm:pt modelId="{53DB4D93-401C-4526-9AD6-07DA23BF6017}" type="sibTrans" cxnId="{4AE16C90-F893-4B7E-83E9-EADAA9E873ED}">
      <dgm:prSet/>
      <dgm:spPr/>
      <dgm:t>
        <a:bodyPr/>
        <a:lstStyle/>
        <a:p>
          <a:endParaRPr lang="tr-TR" sz="4800"/>
        </a:p>
      </dgm:t>
    </dgm:pt>
    <dgm:pt modelId="{D2E649E0-4DC5-4583-BCA7-F6C222FD07F4}">
      <dgm:prSet custT="1"/>
      <dgm:spPr/>
      <dgm:t>
        <a:bodyPr/>
        <a:lstStyle/>
        <a:p>
          <a:pPr rtl="0"/>
          <a:r>
            <a:rPr lang="tr-TR" sz="1600" dirty="0" smtClean="0"/>
            <a:t>E-</a:t>
          </a:r>
          <a:r>
            <a:rPr lang="tr-TR" sz="1600" dirty="0" err="1" smtClean="0"/>
            <a:t>ntegre</a:t>
          </a:r>
          <a:r>
            <a:rPr lang="tr-TR" sz="1600" dirty="0" smtClean="0"/>
            <a:t> çalışma (güvenilir bilgi)</a:t>
          </a:r>
          <a:endParaRPr lang="tr-TR" sz="1600" dirty="0"/>
        </a:p>
      </dgm:t>
    </dgm:pt>
    <dgm:pt modelId="{AA9E93AF-275A-4347-9AF4-BF336D5386BB}" type="parTrans" cxnId="{5E419130-B792-42A9-862B-0622CCD9CA80}">
      <dgm:prSet/>
      <dgm:spPr/>
      <dgm:t>
        <a:bodyPr/>
        <a:lstStyle/>
        <a:p>
          <a:endParaRPr lang="tr-TR" sz="4800"/>
        </a:p>
      </dgm:t>
    </dgm:pt>
    <dgm:pt modelId="{E7FFE635-59A4-42DC-8069-4F97C35330D9}" type="sibTrans" cxnId="{5E419130-B792-42A9-862B-0622CCD9CA80}">
      <dgm:prSet/>
      <dgm:spPr/>
      <dgm:t>
        <a:bodyPr/>
        <a:lstStyle/>
        <a:p>
          <a:endParaRPr lang="tr-TR" sz="4800"/>
        </a:p>
      </dgm:t>
    </dgm:pt>
    <dgm:pt modelId="{74EE6ECB-7077-4522-A1C1-D61B63CA5448}">
      <dgm:prSet custT="1"/>
      <dgm:spPr/>
      <dgm:t>
        <a:bodyPr/>
        <a:lstStyle/>
        <a:p>
          <a:pPr rtl="0"/>
          <a:r>
            <a:rPr lang="tr-TR" sz="1600" smtClean="0"/>
            <a:t>Yüksek güvenlik düzeyi</a:t>
          </a:r>
          <a:endParaRPr lang="tr-TR" sz="1600"/>
        </a:p>
      </dgm:t>
    </dgm:pt>
    <dgm:pt modelId="{BD3D9EF7-6CD3-4771-8BA7-438D9E6455EA}" type="parTrans" cxnId="{C46E0FEF-C938-4817-8CB0-1F453FF9DA64}">
      <dgm:prSet/>
      <dgm:spPr/>
      <dgm:t>
        <a:bodyPr/>
        <a:lstStyle/>
        <a:p>
          <a:endParaRPr lang="tr-TR" sz="4800"/>
        </a:p>
      </dgm:t>
    </dgm:pt>
    <dgm:pt modelId="{7FBC4155-07C0-4B26-96AE-B50B61573DB7}" type="sibTrans" cxnId="{C46E0FEF-C938-4817-8CB0-1F453FF9DA64}">
      <dgm:prSet/>
      <dgm:spPr/>
      <dgm:t>
        <a:bodyPr/>
        <a:lstStyle/>
        <a:p>
          <a:endParaRPr lang="tr-TR" sz="4800"/>
        </a:p>
      </dgm:t>
    </dgm:pt>
    <dgm:pt modelId="{7E3AA17C-3322-4A7C-A4C2-17D78EDB297E}">
      <dgm:prSet custT="1"/>
      <dgm:spPr/>
      <dgm:t>
        <a:bodyPr/>
        <a:lstStyle/>
        <a:p>
          <a:pPr rtl="0"/>
          <a:r>
            <a:rPr lang="tr-TR" sz="1600" smtClean="0"/>
            <a:t>Bilgi paylaşımı</a:t>
          </a:r>
          <a:endParaRPr lang="tr-TR" sz="1600"/>
        </a:p>
      </dgm:t>
    </dgm:pt>
    <dgm:pt modelId="{FF065750-98A9-4594-BCCD-28CC732EF9A5}" type="parTrans" cxnId="{BA15F24D-6CED-487A-88A7-D6A886B9C35A}">
      <dgm:prSet/>
      <dgm:spPr/>
      <dgm:t>
        <a:bodyPr/>
        <a:lstStyle/>
        <a:p>
          <a:endParaRPr lang="tr-TR" sz="4800"/>
        </a:p>
      </dgm:t>
    </dgm:pt>
    <dgm:pt modelId="{EC427863-A76F-4C77-A1EA-FCD9E24480FE}" type="sibTrans" cxnId="{BA15F24D-6CED-487A-88A7-D6A886B9C35A}">
      <dgm:prSet/>
      <dgm:spPr/>
      <dgm:t>
        <a:bodyPr/>
        <a:lstStyle/>
        <a:p>
          <a:endParaRPr lang="tr-TR" sz="4800"/>
        </a:p>
      </dgm:t>
    </dgm:pt>
    <dgm:pt modelId="{AD4FCE3B-FDEC-40B9-8940-3AB01CB44068}">
      <dgm:prSet custT="1"/>
      <dgm:spPr/>
      <dgm:t>
        <a:bodyPr/>
        <a:lstStyle/>
        <a:p>
          <a:pPr rtl="0"/>
          <a:r>
            <a:rPr lang="tr-TR" sz="1600" smtClean="0"/>
            <a:t>Tüm kamu hizmetlerinin tanıtımı</a:t>
          </a:r>
          <a:endParaRPr lang="tr-TR" sz="1600"/>
        </a:p>
      </dgm:t>
    </dgm:pt>
    <dgm:pt modelId="{DDB872A9-B6C6-47C8-879B-ACE1862DA124}" type="parTrans" cxnId="{DA4BC16A-A2C2-46D0-8CE7-DF193692AAAA}">
      <dgm:prSet/>
      <dgm:spPr/>
      <dgm:t>
        <a:bodyPr/>
        <a:lstStyle/>
        <a:p>
          <a:endParaRPr lang="tr-TR" sz="4800"/>
        </a:p>
      </dgm:t>
    </dgm:pt>
    <dgm:pt modelId="{321C4227-F2C5-4DE5-ADFF-FE767320DB00}" type="sibTrans" cxnId="{DA4BC16A-A2C2-46D0-8CE7-DF193692AAAA}">
      <dgm:prSet/>
      <dgm:spPr/>
      <dgm:t>
        <a:bodyPr/>
        <a:lstStyle/>
        <a:p>
          <a:endParaRPr lang="tr-TR" sz="4800"/>
        </a:p>
      </dgm:t>
    </dgm:pt>
    <dgm:pt modelId="{9DF8D8A3-EA68-4381-A7E5-0186BAB40EE0}" type="pres">
      <dgm:prSet presAssocID="{F7432629-0131-4CD5-B9FB-C537B4C4C6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675858E-B120-46C9-A384-2966A6A5A49D}" type="pres">
      <dgm:prSet presAssocID="{F7432629-0131-4CD5-B9FB-C537B4C4C690}" presName="cycle" presStyleCnt="0"/>
      <dgm:spPr/>
      <dgm:t>
        <a:bodyPr/>
        <a:lstStyle/>
        <a:p>
          <a:endParaRPr lang="tr-TR"/>
        </a:p>
      </dgm:t>
    </dgm:pt>
    <dgm:pt modelId="{1E2E0088-8977-4A36-A4B7-4929B978E467}" type="pres">
      <dgm:prSet presAssocID="{8C4E83A6-A84E-4296-8688-3ABE7F6D0B96}" presName="nodeFirstNode" presStyleLbl="node1" presStyleIdx="0" presStyleCnt="7" custScaleX="127340" custScaleY="8675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FE6377-5BAA-481E-BEE6-7A4969983EB3}" type="pres">
      <dgm:prSet presAssocID="{6A7760EF-7CFA-4452-A845-FA7C95E8EAC3}" presName="sibTransFirstNode" presStyleLbl="bgShp" presStyleIdx="0" presStyleCnt="1"/>
      <dgm:spPr/>
      <dgm:t>
        <a:bodyPr/>
        <a:lstStyle/>
        <a:p>
          <a:endParaRPr lang="tr-TR"/>
        </a:p>
      </dgm:t>
    </dgm:pt>
    <dgm:pt modelId="{B70232D0-39EA-48F2-8A5A-3FF692679102}" type="pres">
      <dgm:prSet presAssocID="{08AD3FB7-D069-4F30-8B7D-F2FA4259102B}" presName="nodeFollowingNodes" presStyleLbl="node1" presStyleIdx="1" presStyleCnt="7" custScaleX="117293" custScaleY="81803" custRadScaleRad="112160" custRadScaleInc="3196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3E6E8E-8B66-4942-BED8-5C044AF7D9D3}" type="pres">
      <dgm:prSet presAssocID="{52C2720D-3124-4B16-9F26-AAE020F7215F}" presName="nodeFollowingNodes" presStyleLbl="node1" presStyleIdx="2" presStyleCnt="7" custScaleX="115640" custScaleY="79642" custRadScaleRad="99449" custRadScaleInc="-949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23BCAB-9358-48B9-BEF6-A2C14BADB6CE}" type="pres">
      <dgm:prSet presAssocID="{D2E649E0-4DC5-4583-BCA7-F6C222FD07F4}" presName="nodeFollowingNodes" presStyleLbl="node1" presStyleIdx="3" presStyleCnt="7" custScaleX="122497" custScaleY="77996" custRadScaleRad="101144" custRadScaleInc="-308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4F2670-1EA9-4A6E-8E3B-38BC6ADB0DEE}" type="pres">
      <dgm:prSet presAssocID="{74EE6ECB-7077-4522-A1C1-D61B63CA5448}" presName="nodeFollowingNodes" presStyleLbl="node1" presStyleIdx="4" presStyleCnt="7" custScaleX="121218" custScaleY="72308" custRadScaleRad="96571" custRadScaleInc="1990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E32927-353D-43FC-B1C5-041774053189}" type="pres">
      <dgm:prSet presAssocID="{7E3AA17C-3322-4A7C-A4C2-17D78EDB297E}" presName="nodeFollowingNodes" presStyleLbl="node1" presStyleIdx="5" presStyleCnt="7" custScaleX="108816" custScaleY="856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3A3F85-F3F7-4EE9-8F73-CC2CC26D37E9}" type="pres">
      <dgm:prSet presAssocID="{AD4FCE3B-FDEC-40B9-8940-3AB01CB44068}" presName="nodeFollowingNodes" presStyleLbl="node1" presStyleIdx="6" presStyleCnt="7" custScaleX="102900" custScaleY="97384" custRadScaleRad="108961" custRadScaleInc="-297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B2DF02E-B978-43F4-AB90-C3FCBA530482}" type="presOf" srcId="{74EE6ECB-7077-4522-A1C1-D61B63CA5448}" destId="{6F4F2670-1EA9-4A6E-8E3B-38BC6ADB0DEE}" srcOrd="0" destOrd="0" presId="urn:microsoft.com/office/officeart/2005/8/layout/cycle3"/>
    <dgm:cxn modelId="{1F0936ED-4C74-49C2-B6EA-62DF37D3F6CC}" type="presOf" srcId="{8C4E83A6-A84E-4296-8688-3ABE7F6D0B96}" destId="{1E2E0088-8977-4A36-A4B7-4929B978E467}" srcOrd="0" destOrd="0" presId="urn:microsoft.com/office/officeart/2005/8/layout/cycle3"/>
    <dgm:cxn modelId="{E1A430D5-952D-4470-89B5-B0F862AC16F8}" type="presOf" srcId="{AD4FCE3B-FDEC-40B9-8940-3AB01CB44068}" destId="{C83A3F85-F3F7-4EE9-8F73-CC2CC26D37E9}" srcOrd="0" destOrd="0" presId="urn:microsoft.com/office/officeart/2005/8/layout/cycle3"/>
    <dgm:cxn modelId="{ACD5D6B7-F8FB-471E-A313-E314C7A430F2}" type="presOf" srcId="{7E3AA17C-3322-4A7C-A4C2-17D78EDB297E}" destId="{1BE32927-353D-43FC-B1C5-041774053189}" srcOrd="0" destOrd="0" presId="urn:microsoft.com/office/officeart/2005/8/layout/cycle3"/>
    <dgm:cxn modelId="{14C1478A-A919-43DB-B60C-B5984F0F4B88}" type="presOf" srcId="{08AD3FB7-D069-4F30-8B7D-F2FA4259102B}" destId="{B70232D0-39EA-48F2-8A5A-3FF692679102}" srcOrd="0" destOrd="0" presId="urn:microsoft.com/office/officeart/2005/8/layout/cycle3"/>
    <dgm:cxn modelId="{5AC95ECF-27D6-44B0-ADD0-1B236DCC0343}" type="presOf" srcId="{6A7760EF-7CFA-4452-A845-FA7C95E8EAC3}" destId="{EAFE6377-5BAA-481E-BEE6-7A4969983EB3}" srcOrd="0" destOrd="0" presId="urn:microsoft.com/office/officeart/2005/8/layout/cycle3"/>
    <dgm:cxn modelId="{97D50B62-8BE0-4432-BFDB-7294E84A9797}" type="presOf" srcId="{52C2720D-3124-4B16-9F26-AAE020F7215F}" destId="{093E6E8E-8B66-4942-BED8-5C044AF7D9D3}" srcOrd="0" destOrd="0" presId="urn:microsoft.com/office/officeart/2005/8/layout/cycle3"/>
    <dgm:cxn modelId="{4AE16C90-F893-4B7E-83E9-EADAA9E873ED}" srcId="{F7432629-0131-4CD5-B9FB-C537B4C4C690}" destId="{52C2720D-3124-4B16-9F26-AAE020F7215F}" srcOrd="2" destOrd="0" parTransId="{B971D504-FDA7-4071-B5ED-25437C12FA73}" sibTransId="{53DB4D93-401C-4526-9AD6-07DA23BF6017}"/>
    <dgm:cxn modelId="{582DC8AD-769D-4FAC-8568-C44776153F8E}" type="presOf" srcId="{F7432629-0131-4CD5-B9FB-C537B4C4C690}" destId="{9DF8D8A3-EA68-4381-A7E5-0186BAB40EE0}" srcOrd="0" destOrd="0" presId="urn:microsoft.com/office/officeart/2005/8/layout/cycle3"/>
    <dgm:cxn modelId="{C46E0FEF-C938-4817-8CB0-1F453FF9DA64}" srcId="{F7432629-0131-4CD5-B9FB-C537B4C4C690}" destId="{74EE6ECB-7077-4522-A1C1-D61B63CA5448}" srcOrd="4" destOrd="0" parTransId="{BD3D9EF7-6CD3-4771-8BA7-438D9E6455EA}" sibTransId="{7FBC4155-07C0-4B26-96AE-B50B61573DB7}"/>
    <dgm:cxn modelId="{CEF14476-46E0-48E4-B69B-A9BE0F1C9D51}" srcId="{F7432629-0131-4CD5-B9FB-C537B4C4C690}" destId="{8C4E83A6-A84E-4296-8688-3ABE7F6D0B96}" srcOrd="0" destOrd="0" parTransId="{F382AD21-B13B-4552-9E6A-BA342CFDF136}" sibTransId="{6A7760EF-7CFA-4452-A845-FA7C95E8EAC3}"/>
    <dgm:cxn modelId="{30C0325A-1D2A-4CFA-8229-9CC47A75824E}" type="presOf" srcId="{D2E649E0-4DC5-4583-BCA7-F6C222FD07F4}" destId="{4A23BCAB-9358-48B9-BEF6-A2C14BADB6CE}" srcOrd="0" destOrd="0" presId="urn:microsoft.com/office/officeart/2005/8/layout/cycle3"/>
    <dgm:cxn modelId="{BA15F24D-6CED-487A-88A7-D6A886B9C35A}" srcId="{F7432629-0131-4CD5-B9FB-C537B4C4C690}" destId="{7E3AA17C-3322-4A7C-A4C2-17D78EDB297E}" srcOrd="5" destOrd="0" parTransId="{FF065750-98A9-4594-BCCD-28CC732EF9A5}" sibTransId="{EC427863-A76F-4C77-A1EA-FCD9E24480FE}"/>
    <dgm:cxn modelId="{DA4BC16A-A2C2-46D0-8CE7-DF193692AAAA}" srcId="{F7432629-0131-4CD5-B9FB-C537B4C4C690}" destId="{AD4FCE3B-FDEC-40B9-8940-3AB01CB44068}" srcOrd="6" destOrd="0" parTransId="{DDB872A9-B6C6-47C8-879B-ACE1862DA124}" sibTransId="{321C4227-F2C5-4DE5-ADFF-FE767320DB00}"/>
    <dgm:cxn modelId="{5E419130-B792-42A9-862B-0622CCD9CA80}" srcId="{F7432629-0131-4CD5-B9FB-C537B4C4C690}" destId="{D2E649E0-4DC5-4583-BCA7-F6C222FD07F4}" srcOrd="3" destOrd="0" parTransId="{AA9E93AF-275A-4347-9AF4-BF336D5386BB}" sibTransId="{E7FFE635-59A4-42DC-8069-4F97C35330D9}"/>
    <dgm:cxn modelId="{6887F90E-A16E-4175-A5B4-E7F57D1BAF42}" srcId="{F7432629-0131-4CD5-B9FB-C537B4C4C690}" destId="{08AD3FB7-D069-4F30-8B7D-F2FA4259102B}" srcOrd="1" destOrd="0" parTransId="{F81AF541-2230-449D-A1D4-C89264884E20}" sibTransId="{C1594FEE-BC9F-442B-92D1-D224237F012A}"/>
    <dgm:cxn modelId="{252EF81D-2D10-402D-9CDD-037CADC9A09D}" type="presParOf" srcId="{9DF8D8A3-EA68-4381-A7E5-0186BAB40EE0}" destId="{C675858E-B120-46C9-A384-2966A6A5A49D}" srcOrd="0" destOrd="0" presId="urn:microsoft.com/office/officeart/2005/8/layout/cycle3"/>
    <dgm:cxn modelId="{BB719330-A586-401C-8A61-7B45938AA3AB}" type="presParOf" srcId="{C675858E-B120-46C9-A384-2966A6A5A49D}" destId="{1E2E0088-8977-4A36-A4B7-4929B978E467}" srcOrd="0" destOrd="0" presId="urn:microsoft.com/office/officeart/2005/8/layout/cycle3"/>
    <dgm:cxn modelId="{EC9377A5-EE5C-436D-9DC2-67B8816CD323}" type="presParOf" srcId="{C675858E-B120-46C9-A384-2966A6A5A49D}" destId="{EAFE6377-5BAA-481E-BEE6-7A4969983EB3}" srcOrd="1" destOrd="0" presId="urn:microsoft.com/office/officeart/2005/8/layout/cycle3"/>
    <dgm:cxn modelId="{FCBDD541-6F98-498F-8A86-32EBB23D4468}" type="presParOf" srcId="{C675858E-B120-46C9-A384-2966A6A5A49D}" destId="{B70232D0-39EA-48F2-8A5A-3FF692679102}" srcOrd="2" destOrd="0" presId="urn:microsoft.com/office/officeart/2005/8/layout/cycle3"/>
    <dgm:cxn modelId="{BF7A17A8-C9C0-4844-901D-9967B36DED2C}" type="presParOf" srcId="{C675858E-B120-46C9-A384-2966A6A5A49D}" destId="{093E6E8E-8B66-4942-BED8-5C044AF7D9D3}" srcOrd="3" destOrd="0" presId="urn:microsoft.com/office/officeart/2005/8/layout/cycle3"/>
    <dgm:cxn modelId="{F4B945AD-B455-4A01-8492-64EA21A3FDE6}" type="presParOf" srcId="{C675858E-B120-46C9-A384-2966A6A5A49D}" destId="{4A23BCAB-9358-48B9-BEF6-A2C14BADB6CE}" srcOrd="4" destOrd="0" presId="urn:microsoft.com/office/officeart/2005/8/layout/cycle3"/>
    <dgm:cxn modelId="{F26BE01F-4293-4821-BFB1-FC44BFB3FB17}" type="presParOf" srcId="{C675858E-B120-46C9-A384-2966A6A5A49D}" destId="{6F4F2670-1EA9-4A6E-8E3B-38BC6ADB0DEE}" srcOrd="5" destOrd="0" presId="urn:microsoft.com/office/officeart/2005/8/layout/cycle3"/>
    <dgm:cxn modelId="{85640659-6DF4-4ADA-8433-777190D69978}" type="presParOf" srcId="{C675858E-B120-46C9-A384-2966A6A5A49D}" destId="{1BE32927-353D-43FC-B1C5-041774053189}" srcOrd="6" destOrd="0" presId="urn:microsoft.com/office/officeart/2005/8/layout/cycle3"/>
    <dgm:cxn modelId="{F27363C4-F816-4E6A-9A23-2BB9FF5F313F}" type="presParOf" srcId="{C675858E-B120-46C9-A384-2966A6A5A49D}" destId="{C83A3F85-F3F7-4EE9-8F73-CC2CC26D37E9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A6B2E-B4EB-429C-972C-B4DF4FE7736A}">
      <dsp:nvSpPr>
        <dsp:cNvPr id="0" name=""/>
        <dsp:cNvSpPr/>
      </dsp:nvSpPr>
      <dsp:spPr>
        <a:xfrm>
          <a:off x="0" y="505214"/>
          <a:ext cx="7344816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B7440-95B5-4823-8842-A84A4B214536}">
      <dsp:nvSpPr>
        <dsp:cNvPr id="0" name=""/>
        <dsp:cNvSpPr/>
      </dsp:nvSpPr>
      <dsp:spPr>
        <a:xfrm>
          <a:off x="367240" y="136214"/>
          <a:ext cx="5141371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smtClean="0"/>
            <a:t>BİLGİ ve İLETİŞİM GENEL</a:t>
          </a:r>
          <a:endParaRPr lang="tr-TR" sz="2500" kern="1200"/>
        </a:p>
      </dsp:txBody>
      <dsp:txXfrm>
        <a:off x="403266" y="172240"/>
        <a:ext cx="5069319" cy="665948"/>
      </dsp:txXfrm>
    </dsp:sp>
    <dsp:sp modelId="{793DE9A0-C263-4B7D-9E96-B6A6C8F8895B}">
      <dsp:nvSpPr>
        <dsp:cNvPr id="0" name=""/>
        <dsp:cNvSpPr/>
      </dsp:nvSpPr>
      <dsp:spPr>
        <a:xfrm>
          <a:off x="0" y="1639215"/>
          <a:ext cx="7344816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F8366-C260-4561-A620-2D90C746172A}">
      <dsp:nvSpPr>
        <dsp:cNvPr id="0" name=""/>
        <dsp:cNvSpPr/>
      </dsp:nvSpPr>
      <dsp:spPr>
        <a:xfrm>
          <a:off x="367240" y="1270215"/>
          <a:ext cx="5141371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smtClean="0"/>
            <a:t>E-DEVLET UYGULAMALARI</a:t>
          </a:r>
          <a:endParaRPr lang="tr-TR" sz="2500" kern="1200"/>
        </a:p>
      </dsp:txBody>
      <dsp:txXfrm>
        <a:off x="403266" y="1306241"/>
        <a:ext cx="5069319" cy="665948"/>
      </dsp:txXfrm>
    </dsp:sp>
    <dsp:sp modelId="{87853283-BCDC-46F1-9160-6FBD1B9AA8B2}">
      <dsp:nvSpPr>
        <dsp:cNvPr id="0" name=""/>
        <dsp:cNvSpPr/>
      </dsp:nvSpPr>
      <dsp:spPr>
        <a:xfrm>
          <a:off x="0" y="2773215"/>
          <a:ext cx="7344816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A77D1-898C-4885-854F-D533F7CC9589}">
      <dsp:nvSpPr>
        <dsp:cNvPr id="0" name=""/>
        <dsp:cNvSpPr/>
      </dsp:nvSpPr>
      <dsp:spPr>
        <a:xfrm>
          <a:off x="367240" y="2404215"/>
          <a:ext cx="5141371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EYLEM PLANINDA BİLGİ VE İLETİŞİM</a:t>
          </a:r>
          <a:endParaRPr lang="tr-TR" sz="2500" kern="1200" dirty="0"/>
        </a:p>
      </dsp:txBody>
      <dsp:txXfrm>
        <a:off x="403266" y="2440241"/>
        <a:ext cx="5069319" cy="6659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FB66E-6846-4ABC-ABEA-1AA1E87E426C}">
      <dsp:nvSpPr>
        <dsp:cNvPr id="0" name=""/>
        <dsp:cNvSpPr/>
      </dsp:nvSpPr>
      <dsp:spPr>
        <a:xfrm>
          <a:off x="0" y="11606"/>
          <a:ext cx="6840760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Devlet Teşkilatı Merkezi Kayıt Sistemi </a:t>
          </a:r>
          <a:r>
            <a:rPr lang="tr-TR" sz="2000" b="1" kern="1200" dirty="0" smtClean="0">
              <a:solidFill>
                <a:srgbClr val="F4B20C"/>
              </a:solidFill>
            </a:rPr>
            <a:t>(DETSİS)</a:t>
          </a:r>
          <a:endParaRPr lang="tr-TR" sz="2000" b="1" kern="1200" dirty="0">
            <a:solidFill>
              <a:srgbClr val="F4B20C"/>
            </a:solidFill>
          </a:endParaRPr>
        </a:p>
      </dsp:txBody>
      <dsp:txXfrm>
        <a:off x="23417" y="35023"/>
        <a:ext cx="6793926" cy="432866"/>
      </dsp:txXfrm>
    </dsp:sp>
    <dsp:sp modelId="{622A633B-A6C8-4CE9-A24B-1FAC8066744B}">
      <dsp:nvSpPr>
        <dsp:cNvPr id="0" name=""/>
        <dsp:cNvSpPr/>
      </dsp:nvSpPr>
      <dsp:spPr>
        <a:xfrm>
          <a:off x="0" y="548906"/>
          <a:ext cx="6840760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Hizmet Envanteri Yönetim Sistemi </a:t>
          </a:r>
          <a:r>
            <a:rPr lang="tr-TR" sz="2000" b="1" kern="1200" dirty="0" smtClean="0">
              <a:solidFill>
                <a:srgbClr val="F4B20C"/>
              </a:solidFill>
            </a:rPr>
            <a:t>(HEYS)</a:t>
          </a:r>
          <a:endParaRPr lang="tr-TR" sz="2000" b="1" kern="1200" dirty="0">
            <a:solidFill>
              <a:srgbClr val="F4B20C"/>
            </a:solidFill>
          </a:endParaRPr>
        </a:p>
      </dsp:txBody>
      <dsp:txXfrm>
        <a:off x="23417" y="572323"/>
        <a:ext cx="6793926" cy="432866"/>
      </dsp:txXfrm>
    </dsp:sp>
    <dsp:sp modelId="{734F0D86-247B-4E8F-8299-2435B1C33511}">
      <dsp:nvSpPr>
        <dsp:cNvPr id="0" name=""/>
        <dsp:cNvSpPr/>
      </dsp:nvSpPr>
      <dsp:spPr>
        <a:xfrm>
          <a:off x="0" y="1086206"/>
          <a:ext cx="6840760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Hizmet Standartları Yönetim Sistemi </a:t>
          </a:r>
          <a:r>
            <a:rPr lang="tr-TR" sz="2000" b="1" kern="1200" dirty="0" smtClean="0">
              <a:solidFill>
                <a:srgbClr val="F4B20C"/>
              </a:solidFill>
            </a:rPr>
            <a:t>(HSYS)</a:t>
          </a:r>
          <a:endParaRPr lang="tr-TR" sz="2000" b="1" kern="1200" dirty="0">
            <a:solidFill>
              <a:srgbClr val="F4B20C"/>
            </a:solidFill>
          </a:endParaRPr>
        </a:p>
      </dsp:txBody>
      <dsp:txXfrm>
        <a:off x="23417" y="1109623"/>
        <a:ext cx="6793926" cy="432866"/>
      </dsp:txXfrm>
    </dsp:sp>
    <dsp:sp modelId="{9AA14604-EB69-465D-866D-31A9DDCB5E57}">
      <dsp:nvSpPr>
        <dsp:cNvPr id="0" name=""/>
        <dsp:cNvSpPr/>
      </dsp:nvSpPr>
      <dsp:spPr>
        <a:xfrm>
          <a:off x="0" y="1623507"/>
          <a:ext cx="6840760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Devlet Belge Yönetim Sistemi </a:t>
          </a:r>
          <a:r>
            <a:rPr lang="tr-TR" sz="2000" b="1" kern="1200" dirty="0" smtClean="0">
              <a:solidFill>
                <a:srgbClr val="F4B20C"/>
              </a:solidFill>
            </a:rPr>
            <a:t>(DBYS)</a:t>
          </a:r>
          <a:endParaRPr lang="tr-TR" sz="2000" b="1" kern="1200" dirty="0">
            <a:solidFill>
              <a:srgbClr val="F4B20C"/>
            </a:solidFill>
          </a:endParaRPr>
        </a:p>
      </dsp:txBody>
      <dsp:txXfrm>
        <a:off x="23417" y="1646924"/>
        <a:ext cx="6793926" cy="432866"/>
      </dsp:txXfrm>
    </dsp:sp>
    <dsp:sp modelId="{43AA464F-E37E-40C9-8A95-B2E5F005D3F0}">
      <dsp:nvSpPr>
        <dsp:cNvPr id="0" name=""/>
        <dsp:cNvSpPr/>
      </dsp:nvSpPr>
      <dsp:spPr>
        <a:xfrm>
          <a:off x="0" y="2160807"/>
          <a:ext cx="6840760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Standart Dosya Planı Yönetim Sistemi </a:t>
          </a:r>
          <a:r>
            <a:rPr lang="tr-TR" sz="2000" b="1" kern="1200" dirty="0" smtClean="0">
              <a:solidFill>
                <a:srgbClr val="F4B20C"/>
              </a:solidFill>
            </a:rPr>
            <a:t>(SDPS)</a:t>
          </a:r>
          <a:endParaRPr lang="tr-TR" sz="2000" b="1" kern="1200" dirty="0">
            <a:solidFill>
              <a:srgbClr val="F4B20C"/>
            </a:solidFill>
          </a:endParaRPr>
        </a:p>
      </dsp:txBody>
      <dsp:txXfrm>
        <a:off x="23417" y="2184224"/>
        <a:ext cx="6793926" cy="432866"/>
      </dsp:txXfrm>
    </dsp:sp>
    <dsp:sp modelId="{16D10007-1F3D-42A4-8DA5-82A8D5302416}">
      <dsp:nvSpPr>
        <dsp:cNvPr id="0" name=""/>
        <dsp:cNvSpPr/>
      </dsp:nvSpPr>
      <dsp:spPr>
        <a:xfrm>
          <a:off x="0" y="2698107"/>
          <a:ext cx="6840760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Kamu Memnuniyet Anketi </a:t>
          </a:r>
          <a:r>
            <a:rPr lang="tr-TR" sz="2000" b="1" kern="1200" dirty="0" smtClean="0">
              <a:solidFill>
                <a:srgbClr val="F4B20C"/>
              </a:solidFill>
            </a:rPr>
            <a:t>(KMA)</a:t>
          </a:r>
          <a:endParaRPr lang="tr-TR" sz="2000" b="1" kern="1200" dirty="0">
            <a:solidFill>
              <a:srgbClr val="F4B20C"/>
            </a:solidFill>
          </a:endParaRPr>
        </a:p>
      </dsp:txBody>
      <dsp:txXfrm>
        <a:off x="23417" y="2721524"/>
        <a:ext cx="6793926" cy="432866"/>
      </dsp:txXfrm>
    </dsp:sp>
    <dsp:sp modelId="{61057ACD-E611-4F73-B3E9-6D2B6406CB0B}">
      <dsp:nvSpPr>
        <dsp:cNvPr id="0" name=""/>
        <dsp:cNvSpPr/>
      </dsp:nvSpPr>
      <dsp:spPr>
        <a:xfrm>
          <a:off x="0" y="3235407"/>
          <a:ext cx="6840760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Kamu Stratejik Yönetim Sistemi </a:t>
          </a:r>
          <a:r>
            <a:rPr lang="tr-TR" sz="2000" b="1" kern="1200" dirty="0" smtClean="0">
              <a:solidFill>
                <a:srgbClr val="F4B20C"/>
              </a:solidFill>
            </a:rPr>
            <a:t>(KSYS)</a:t>
          </a:r>
          <a:endParaRPr lang="tr-TR" sz="2000" b="1" kern="1200" dirty="0">
            <a:solidFill>
              <a:srgbClr val="F4B20C"/>
            </a:solidFill>
          </a:endParaRPr>
        </a:p>
      </dsp:txBody>
      <dsp:txXfrm>
        <a:off x="23417" y="3258824"/>
        <a:ext cx="6793926" cy="432866"/>
      </dsp:txXfrm>
    </dsp:sp>
    <dsp:sp modelId="{E39160E6-E7D5-4101-9A0C-F4A5D9B278C5}">
      <dsp:nvSpPr>
        <dsp:cNvPr id="0" name=""/>
        <dsp:cNvSpPr/>
      </dsp:nvSpPr>
      <dsp:spPr>
        <a:xfrm>
          <a:off x="0" y="3772707"/>
          <a:ext cx="6840760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Kamu Elektronik Uygulamalar Envanteri Yönetim Sistemi </a:t>
          </a:r>
          <a:r>
            <a:rPr lang="tr-TR" sz="2000" b="1" kern="1200" dirty="0" smtClean="0">
              <a:solidFill>
                <a:srgbClr val="F4B20C"/>
              </a:solidFill>
            </a:rPr>
            <a:t>(ELYİS)</a:t>
          </a:r>
          <a:r>
            <a:rPr lang="tr-TR" sz="2000" kern="1200" dirty="0" smtClean="0"/>
            <a:t> </a:t>
          </a:r>
          <a:endParaRPr lang="tr-TR" sz="2000" kern="1200" dirty="0"/>
        </a:p>
      </dsp:txBody>
      <dsp:txXfrm>
        <a:off x="23417" y="3796124"/>
        <a:ext cx="6793926" cy="432866"/>
      </dsp:txXfrm>
    </dsp:sp>
    <dsp:sp modelId="{3542894E-B4BC-4CAE-B0C2-21F3A0F01838}">
      <dsp:nvSpPr>
        <dsp:cNvPr id="0" name=""/>
        <dsp:cNvSpPr/>
      </dsp:nvSpPr>
      <dsp:spPr>
        <a:xfrm>
          <a:off x="0" y="4310007"/>
          <a:ext cx="6840760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Kamu Performans Takip Sistemi </a:t>
          </a:r>
          <a:r>
            <a:rPr lang="tr-TR" sz="2000" b="1" kern="1200" dirty="0" smtClean="0">
              <a:solidFill>
                <a:srgbClr val="F4B20C"/>
              </a:solidFill>
            </a:rPr>
            <a:t>(PERTİS)</a:t>
          </a:r>
          <a:endParaRPr lang="tr-TR" sz="2000" b="1" kern="1200" dirty="0">
            <a:solidFill>
              <a:srgbClr val="F4B20C"/>
            </a:solidFill>
          </a:endParaRPr>
        </a:p>
      </dsp:txBody>
      <dsp:txXfrm>
        <a:off x="23417" y="4333424"/>
        <a:ext cx="6793926" cy="4328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1D2F2-3D25-4BF0-A65B-857ACB072A63}">
      <dsp:nvSpPr>
        <dsp:cNvPr id="0" name=""/>
        <dsp:cNvSpPr/>
      </dsp:nvSpPr>
      <dsp:spPr>
        <a:xfrm>
          <a:off x="0" y="39211"/>
          <a:ext cx="6811659" cy="7150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/>
            <a:t>Elektronik ortamda Türkiye Cumhuriyet Devlet Teşkilatı</a:t>
          </a:r>
          <a:endParaRPr lang="tr-TR" sz="1800" kern="1200"/>
        </a:p>
      </dsp:txBody>
      <dsp:txXfrm>
        <a:off x="34906" y="74117"/>
        <a:ext cx="6741847" cy="645240"/>
      </dsp:txXfrm>
    </dsp:sp>
    <dsp:sp modelId="{1EE658E2-9260-493D-9F4A-C1DDCFA7B208}">
      <dsp:nvSpPr>
        <dsp:cNvPr id="0" name=""/>
        <dsp:cNvSpPr/>
      </dsp:nvSpPr>
      <dsp:spPr>
        <a:xfrm>
          <a:off x="0" y="806104"/>
          <a:ext cx="6811659" cy="71505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/>
            <a:t>Kurumlar ile her bir alt birimlerine T.C. Kimlik Numarasına benzer İdari Birim Kimlik Kodu</a:t>
          </a:r>
          <a:endParaRPr lang="tr-TR" sz="1800" kern="1200"/>
        </a:p>
      </dsp:txBody>
      <dsp:txXfrm>
        <a:off x="34906" y="841010"/>
        <a:ext cx="6741847" cy="6452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D58AA-82B9-4816-B4B1-963BC5943F61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ABA90-FBD9-4328-B504-35EE1AFF36F7}">
      <dsp:nvSpPr>
        <dsp:cNvPr id="0" name=""/>
        <dsp:cNvSpPr/>
      </dsp:nvSpPr>
      <dsp:spPr>
        <a:xfrm>
          <a:off x="328048" y="214010"/>
          <a:ext cx="5712764" cy="4278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Dayandığı mevzuat</a:t>
          </a:r>
          <a:endParaRPr lang="tr-TR" sz="2200" b="1" kern="1200" dirty="0"/>
        </a:p>
      </dsp:txBody>
      <dsp:txXfrm>
        <a:off x="328048" y="214010"/>
        <a:ext cx="5712764" cy="427857"/>
      </dsp:txXfrm>
    </dsp:sp>
    <dsp:sp modelId="{129AEFBB-3DBA-4EF7-9A35-1FE91008570C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9D8CC92-8C06-4477-AA72-071D45C8150E}">
      <dsp:nvSpPr>
        <dsp:cNvPr id="0" name=""/>
        <dsp:cNvSpPr/>
      </dsp:nvSpPr>
      <dsp:spPr>
        <a:xfrm>
          <a:off x="679991" y="855715"/>
          <a:ext cx="5360822" cy="4278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Başvuruda istenen belgeler</a:t>
          </a:r>
          <a:endParaRPr lang="tr-TR" sz="2200" b="1" kern="1200" dirty="0"/>
        </a:p>
      </dsp:txBody>
      <dsp:txXfrm>
        <a:off x="679991" y="855715"/>
        <a:ext cx="5360822" cy="427857"/>
      </dsp:txXfrm>
    </dsp:sp>
    <dsp:sp modelId="{47F163F1-55D1-4AB8-A98E-E609012989D8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6521724-3BF2-4FC3-9F94-337796E37481}">
      <dsp:nvSpPr>
        <dsp:cNvPr id="0" name=""/>
        <dsp:cNvSpPr/>
      </dsp:nvSpPr>
      <dsp:spPr>
        <a:xfrm>
          <a:off x="840925" y="1497421"/>
          <a:ext cx="5199888" cy="4278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Yazışma ve paraf listesi</a:t>
          </a:r>
          <a:endParaRPr lang="tr-TR" sz="2200" b="1" kern="1200" dirty="0"/>
        </a:p>
      </dsp:txBody>
      <dsp:txXfrm>
        <a:off x="840925" y="1497421"/>
        <a:ext cx="5199888" cy="427857"/>
      </dsp:txXfrm>
    </dsp:sp>
    <dsp:sp modelId="{FE47637A-428E-4DD6-97F3-DD062AAC14D3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2B13127-4C1A-4642-A77C-B924752F3FE0}">
      <dsp:nvSpPr>
        <dsp:cNvPr id="0" name=""/>
        <dsp:cNvSpPr/>
      </dsp:nvSpPr>
      <dsp:spPr>
        <a:xfrm>
          <a:off x="840925" y="2138720"/>
          <a:ext cx="5199888" cy="4278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Hizmet sonucunda düzenlenen belgeler</a:t>
          </a:r>
          <a:endParaRPr lang="tr-TR" sz="2200" b="1" kern="1200" dirty="0"/>
        </a:p>
      </dsp:txBody>
      <dsp:txXfrm>
        <a:off x="840925" y="2138720"/>
        <a:ext cx="5199888" cy="427857"/>
      </dsp:txXfrm>
    </dsp:sp>
    <dsp:sp modelId="{63E88BE1-BD9F-4065-A6DF-03EEB7DE5A9D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89F076C-EF29-4BA7-B972-ADC07EF5237C}">
      <dsp:nvSpPr>
        <dsp:cNvPr id="0" name=""/>
        <dsp:cNvSpPr/>
      </dsp:nvSpPr>
      <dsp:spPr>
        <a:xfrm>
          <a:off x="679991" y="2780426"/>
          <a:ext cx="5360822" cy="4278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Azami ve asgari işlem süreleri</a:t>
          </a:r>
          <a:endParaRPr lang="tr-TR" sz="2200" b="1" kern="1200" dirty="0"/>
        </a:p>
      </dsp:txBody>
      <dsp:txXfrm>
        <a:off x="679991" y="2780426"/>
        <a:ext cx="5360822" cy="427857"/>
      </dsp:txXfrm>
    </dsp:sp>
    <dsp:sp modelId="{C27CE3F1-A78E-44EB-8F8D-D45A85825B81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1904AC1-9287-4F8B-8437-F3C6D79B4739}">
      <dsp:nvSpPr>
        <dsp:cNvPr id="0" name=""/>
        <dsp:cNvSpPr/>
      </dsp:nvSpPr>
      <dsp:spPr>
        <a:xfrm>
          <a:off x="328048" y="3422131"/>
          <a:ext cx="5712764" cy="4278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Yıllık işlem sayıları </a:t>
          </a:r>
          <a:endParaRPr lang="tr-TR" sz="2200" b="1" kern="1200" dirty="0"/>
        </a:p>
      </dsp:txBody>
      <dsp:txXfrm>
        <a:off x="328048" y="3422131"/>
        <a:ext cx="5712764" cy="427857"/>
      </dsp:txXfrm>
    </dsp:sp>
    <dsp:sp modelId="{FFD6B7BD-3FC9-4872-9929-AA3A55FEDCC7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01A5E-0817-43CA-973D-F467A6CAB304}">
      <dsp:nvSpPr>
        <dsp:cNvPr id="0" name=""/>
        <dsp:cNvSpPr/>
      </dsp:nvSpPr>
      <dsp:spPr>
        <a:xfrm>
          <a:off x="0" y="13166"/>
          <a:ext cx="6310073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Hizmetlerin adları</a:t>
          </a:r>
          <a:endParaRPr lang="tr-TR" sz="3100" kern="1200" dirty="0"/>
        </a:p>
      </dsp:txBody>
      <dsp:txXfrm>
        <a:off x="36296" y="49462"/>
        <a:ext cx="6237481" cy="670943"/>
      </dsp:txXfrm>
    </dsp:sp>
    <dsp:sp modelId="{48F547E2-5D42-4499-B508-74DA5152B671}">
      <dsp:nvSpPr>
        <dsp:cNvPr id="0" name=""/>
        <dsp:cNvSpPr/>
      </dsp:nvSpPr>
      <dsp:spPr>
        <a:xfrm>
          <a:off x="0" y="845981"/>
          <a:ext cx="6310073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Başvuruda istenen belgeler </a:t>
          </a:r>
          <a:endParaRPr lang="tr-TR" sz="3100" kern="1200" dirty="0"/>
        </a:p>
      </dsp:txBody>
      <dsp:txXfrm>
        <a:off x="36296" y="882277"/>
        <a:ext cx="6237481" cy="670943"/>
      </dsp:txXfrm>
    </dsp:sp>
    <dsp:sp modelId="{4599AEAD-0DFB-46EB-9100-D134A689414F}">
      <dsp:nvSpPr>
        <dsp:cNvPr id="0" name=""/>
        <dsp:cNvSpPr/>
      </dsp:nvSpPr>
      <dsp:spPr>
        <a:xfrm>
          <a:off x="0" y="1678796"/>
          <a:ext cx="6310073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En geç tamamlanma süreleri</a:t>
          </a:r>
          <a:endParaRPr lang="tr-TR" sz="3100" kern="1200" dirty="0"/>
        </a:p>
      </dsp:txBody>
      <dsp:txXfrm>
        <a:off x="36296" y="1715092"/>
        <a:ext cx="6237481" cy="6709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2AEE8-60CC-44AE-ABB6-C98A6297840F}">
      <dsp:nvSpPr>
        <dsp:cNvPr id="0" name=""/>
        <dsp:cNvSpPr/>
      </dsp:nvSpPr>
      <dsp:spPr>
        <a:xfrm>
          <a:off x="0" y="274744"/>
          <a:ext cx="7128792" cy="339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u="sng" kern="1200" dirty="0" smtClean="0"/>
            <a:t>Hizmet Envanterinde tanımlanan her bir faaliyet</a:t>
          </a:r>
          <a:r>
            <a:rPr lang="tr-TR" sz="2900" kern="1200" dirty="0" smtClean="0"/>
            <a:t> için başvurularda istenilen veya varsa hizmet sonucunda düzenlenen </a:t>
          </a:r>
          <a:r>
            <a:rPr lang="tr-TR" sz="2900" u="sng" kern="1200" dirty="0" smtClean="0"/>
            <a:t>belgelerin</a:t>
          </a:r>
          <a:r>
            <a:rPr lang="tr-TR" sz="2900" kern="1200" dirty="0" smtClean="0"/>
            <a:t> türlerine göre </a:t>
          </a:r>
          <a:r>
            <a:rPr lang="tr-TR" sz="2900" u="sng" kern="1200" dirty="0" smtClean="0"/>
            <a:t>tasnif</a:t>
          </a:r>
          <a:r>
            <a:rPr lang="tr-TR" sz="2900" kern="1200" dirty="0" smtClean="0"/>
            <a:t> edilerek </a:t>
          </a:r>
          <a:r>
            <a:rPr lang="tr-TR" sz="2900" u="sng" kern="1200" dirty="0" smtClean="0"/>
            <a:t>adlarının standartlaştırıldığı</a:t>
          </a:r>
          <a:r>
            <a:rPr lang="tr-TR" sz="2900" kern="1200" dirty="0" smtClean="0"/>
            <a:t>, belgelerin </a:t>
          </a:r>
          <a:r>
            <a:rPr lang="tr-TR" sz="2900" u="sng" kern="1200" dirty="0" smtClean="0"/>
            <a:t>değişmez kodlarla </a:t>
          </a:r>
          <a:r>
            <a:rPr lang="tr-TR" sz="2900" kern="1200" dirty="0" smtClean="0"/>
            <a:t>eşleştirildiği ve belgelerin </a:t>
          </a:r>
          <a:r>
            <a:rPr lang="tr-TR" sz="2900" u="sng" kern="1200" dirty="0" smtClean="0"/>
            <a:t>matbu bir örneğinin </a:t>
          </a:r>
          <a:r>
            <a:rPr lang="tr-TR" sz="2900" kern="1200" dirty="0" smtClean="0"/>
            <a:t>alındığı sistemdir. </a:t>
          </a:r>
          <a:endParaRPr lang="tr-TR" sz="2900" kern="1200" dirty="0"/>
        </a:p>
      </dsp:txBody>
      <dsp:txXfrm>
        <a:off x="165633" y="440377"/>
        <a:ext cx="6797526" cy="30617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083F0-0B2C-44E2-A92E-0E43CB349EE6}">
      <dsp:nvSpPr>
        <dsp:cNvPr id="0" name=""/>
        <dsp:cNvSpPr/>
      </dsp:nvSpPr>
      <dsp:spPr>
        <a:xfrm>
          <a:off x="0" y="3691"/>
          <a:ext cx="7128792" cy="7956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Kamu hizmetlerine ilişkin </a:t>
          </a:r>
          <a:r>
            <a:rPr lang="tr-TR" sz="2000" u="sng" kern="1200" dirty="0" smtClean="0"/>
            <a:t>Genel Memnuniyet</a:t>
          </a:r>
          <a:r>
            <a:rPr lang="tr-TR" sz="2000" kern="1200" dirty="0" smtClean="0"/>
            <a:t> düzeyini belirlemek ve memnun olunmayan hizmetlerde karşılaşılan problemleri tespit</a:t>
          </a:r>
          <a:endParaRPr lang="tr-TR" sz="2000" kern="1200" dirty="0"/>
        </a:p>
      </dsp:txBody>
      <dsp:txXfrm>
        <a:off x="38838" y="42529"/>
        <a:ext cx="7051116" cy="717924"/>
      </dsp:txXfrm>
    </dsp:sp>
    <dsp:sp modelId="{663B084A-0FFD-4100-B9B8-F9FB61059597}">
      <dsp:nvSpPr>
        <dsp:cNvPr id="0" name=""/>
        <dsp:cNvSpPr/>
      </dsp:nvSpPr>
      <dsp:spPr>
        <a:xfrm>
          <a:off x="0" y="856892"/>
          <a:ext cx="7128792" cy="7956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Memnun olunmayan hususların öncelikli olacak şekilde gerekli iyileştirme çalışmaları yapmak</a:t>
          </a:r>
          <a:endParaRPr lang="tr-TR" sz="2000" kern="1200" dirty="0"/>
        </a:p>
      </dsp:txBody>
      <dsp:txXfrm>
        <a:off x="38838" y="895730"/>
        <a:ext cx="7051116" cy="71792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DF87A-DEEE-40B4-A27A-B53BB2E5870D}">
      <dsp:nvSpPr>
        <dsp:cNvPr id="0" name=""/>
        <dsp:cNvSpPr/>
      </dsp:nvSpPr>
      <dsp:spPr>
        <a:xfrm>
          <a:off x="0" y="476"/>
          <a:ext cx="4320480" cy="2925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Gereksiz bilgi ve belge talebini önlemek</a:t>
          </a:r>
          <a:endParaRPr lang="tr-TR" sz="1800" kern="1200" dirty="0"/>
        </a:p>
      </dsp:txBody>
      <dsp:txXfrm>
        <a:off x="14281" y="14757"/>
        <a:ext cx="4291918" cy="263983"/>
      </dsp:txXfrm>
    </dsp:sp>
    <dsp:sp modelId="{122FD5DA-975B-47BF-94F8-7FD6FBC23373}">
      <dsp:nvSpPr>
        <dsp:cNvPr id="0" name=""/>
        <dsp:cNvSpPr/>
      </dsp:nvSpPr>
      <dsp:spPr>
        <a:xfrm>
          <a:off x="0" y="302753"/>
          <a:ext cx="4320480" cy="292545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İşlem basamağını azaltmak</a:t>
          </a:r>
          <a:endParaRPr lang="tr-TR" sz="1800" kern="1200" dirty="0"/>
        </a:p>
      </dsp:txBody>
      <dsp:txXfrm>
        <a:off x="14281" y="317034"/>
        <a:ext cx="4291918" cy="263983"/>
      </dsp:txXfrm>
    </dsp:sp>
    <dsp:sp modelId="{91AB0889-A9E1-42DD-92C0-9BE5E6F132A3}">
      <dsp:nvSpPr>
        <dsp:cNvPr id="0" name=""/>
        <dsp:cNvSpPr/>
      </dsp:nvSpPr>
      <dsp:spPr>
        <a:xfrm>
          <a:off x="0" y="605030"/>
          <a:ext cx="4320480" cy="292545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İşlemlerin hızlı sonuçlanmasını sağlamak</a:t>
          </a:r>
          <a:endParaRPr lang="tr-TR" sz="1800" kern="1200" dirty="0"/>
        </a:p>
      </dsp:txBody>
      <dsp:txXfrm>
        <a:off x="14281" y="619311"/>
        <a:ext cx="4291918" cy="263983"/>
      </dsp:txXfrm>
    </dsp:sp>
    <dsp:sp modelId="{E1D8C17B-38CE-40CF-96AB-83740F44737B}">
      <dsp:nvSpPr>
        <dsp:cNvPr id="0" name=""/>
        <dsp:cNvSpPr/>
      </dsp:nvSpPr>
      <dsp:spPr>
        <a:xfrm>
          <a:off x="0" y="907307"/>
          <a:ext cx="4320480" cy="29254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Vatandaş memnuniyetini artırmak</a:t>
          </a:r>
          <a:endParaRPr lang="tr-TR" sz="1800" kern="1200" dirty="0"/>
        </a:p>
      </dsp:txBody>
      <dsp:txXfrm>
        <a:off x="14281" y="921588"/>
        <a:ext cx="4291918" cy="26398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45B8D-8351-4C55-B962-46F4B6FD9658}">
      <dsp:nvSpPr>
        <dsp:cNvPr id="0" name=""/>
        <dsp:cNvSpPr/>
      </dsp:nvSpPr>
      <dsp:spPr>
        <a:xfrm>
          <a:off x="0" y="128"/>
          <a:ext cx="5976664" cy="4107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Bilgilerin tam ve doğru olması</a:t>
          </a:r>
          <a:endParaRPr lang="tr-TR" sz="2400" kern="1200" dirty="0"/>
        </a:p>
      </dsp:txBody>
      <dsp:txXfrm>
        <a:off x="20051" y="20179"/>
        <a:ext cx="5936562" cy="370654"/>
      </dsp:txXfrm>
    </dsp:sp>
    <dsp:sp modelId="{7EF91596-F470-4A1A-9541-3F1A72DB1A4F}">
      <dsp:nvSpPr>
        <dsp:cNvPr id="0" name=""/>
        <dsp:cNvSpPr/>
      </dsp:nvSpPr>
      <dsp:spPr>
        <a:xfrm>
          <a:off x="0" y="420996"/>
          <a:ext cx="5976664" cy="410756"/>
        </a:xfrm>
        <a:prstGeom prst="roundRect">
          <a:avLst/>
        </a:prstGeom>
        <a:solidFill>
          <a:schemeClr val="accent4">
            <a:hueOff val="-405888"/>
            <a:satOff val="2445"/>
            <a:lumOff val="19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Her düzeyde yazılı görev tanımı ve takibi</a:t>
          </a:r>
          <a:endParaRPr lang="tr-TR" sz="2400" kern="1200"/>
        </a:p>
      </dsp:txBody>
      <dsp:txXfrm>
        <a:off x="20051" y="441047"/>
        <a:ext cx="5936562" cy="370654"/>
      </dsp:txXfrm>
    </dsp:sp>
    <dsp:sp modelId="{0562A17A-F004-4277-9757-61AD1F928604}">
      <dsp:nvSpPr>
        <dsp:cNvPr id="0" name=""/>
        <dsp:cNvSpPr/>
      </dsp:nvSpPr>
      <dsp:spPr>
        <a:xfrm>
          <a:off x="0" y="841864"/>
          <a:ext cx="5976664" cy="410756"/>
        </a:xfrm>
        <a:prstGeom prst="roundRect">
          <a:avLst/>
        </a:prstGeom>
        <a:solidFill>
          <a:schemeClr val="accent4">
            <a:hueOff val="-811776"/>
            <a:satOff val="4891"/>
            <a:lumOff val="39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Personel yeterliliği ve performans ölçümü</a:t>
          </a:r>
          <a:endParaRPr lang="tr-TR" sz="2400" kern="1200"/>
        </a:p>
      </dsp:txBody>
      <dsp:txXfrm>
        <a:off x="20051" y="861915"/>
        <a:ext cx="5936562" cy="370654"/>
      </dsp:txXfrm>
    </dsp:sp>
    <dsp:sp modelId="{4A3A356C-3C93-4EAD-A3FA-380748AC3598}">
      <dsp:nvSpPr>
        <dsp:cNvPr id="0" name=""/>
        <dsp:cNvSpPr/>
      </dsp:nvSpPr>
      <dsp:spPr>
        <a:xfrm>
          <a:off x="0" y="1262732"/>
          <a:ext cx="5976664" cy="410756"/>
        </a:xfrm>
        <a:prstGeom prst="roundRect">
          <a:avLst/>
        </a:prstGeom>
        <a:solidFill>
          <a:schemeClr val="accent4">
            <a:hueOff val="-1217664"/>
            <a:satOff val="7336"/>
            <a:lumOff val="58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Yetki devri</a:t>
          </a:r>
          <a:endParaRPr lang="tr-TR" sz="2400" kern="1200"/>
        </a:p>
      </dsp:txBody>
      <dsp:txXfrm>
        <a:off x="20051" y="1282783"/>
        <a:ext cx="5936562" cy="370654"/>
      </dsp:txXfrm>
    </dsp:sp>
    <dsp:sp modelId="{32435D93-42DD-465D-95A1-B971C6BE9F72}">
      <dsp:nvSpPr>
        <dsp:cNvPr id="0" name=""/>
        <dsp:cNvSpPr/>
      </dsp:nvSpPr>
      <dsp:spPr>
        <a:xfrm>
          <a:off x="0" y="1683599"/>
          <a:ext cx="5976664" cy="410756"/>
        </a:xfrm>
        <a:prstGeom prst="roundRect">
          <a:avLst/>
        </a:prstGeom>
        <a:solidFill>
          <a:schemeClr val="accent4">
            <a:hueOff val="-1623553"/>
            <a:satOff val="9781"/>
            <a:lumOff val="78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Paraf, imza, onay aşamaları belirlenmesi</a:t>
          </a:r>
          <a:endParaRPr lang="tr-TR" sz="2400" kern="1200"/>
        </a:p>
      </dsp:txBody>
      <dsp:txXfrm>
        <a:off x="20051" y="1703650"/>
        <a:ext cx="5936562" cy="370654"/>
      </dsp:txXfrm>
    </dsp:sp>
    <dsp:sp modelId="{A07ED3CD-7982-4302-A2FE-CEB74979E6F8}">
      <dsp:nvSpPr>
        <dsp:cNvPr id="0" name=""/>
        <dsp:cNvSpPr/>
      </dsp:nvSpPr>
      <dsp:spPr>
        <a:xfrm>
          <a:off x="0" y="2104467"/>
          <a:ext cx="5976664" cy="410756"/>
        </a:xfrm>
        <a:prstGeom prst="roundRect">
          <a:avLst/>
        </a:prstGeom>
        <a:solidFill>
          <a:schemeClr val="accent4">
            <a:hueOff val="-2029441"/>
            <a:satOff val="12227"/>
            <a:lumOff val="9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Planlama ve programlama</a:t>
          </a:r>
          <a:endParaRPr lang="tr-TR" sz="2400" kern="1200"/>
        </a:p>
      </dsp:txBody>
      <dsp:txXfrm>
        <a:off x="20051" y="2124518"/>
        <a:ext cx="5936562" cy="370654"/>
      </dsp:txXfrm>
    </dsp:sp>
    <dsp:sp modelId="{4C2A03F1-6F3E-4912-A8AC-E9FC8D55F02C}">
      <dsp:nvSpPr>
        <dsp:cNvPr id="0" name=""/>
        <dsp:cNvSpPr/>
      </dsp:nvSpPr>
      <dsp:spPr>
        <a:xfrm>
          <a:off x="0" y="2525335"/>
          <a:ext cx="5976664" cy="410756"/>
        </a:xfrm>
        <a:prstGeom prst="roundRect">
          <a:avLst/>
        </a:prstGeom>
        <a:solidFill>
          <a:schemeClr val="accent4">
            <a:hueOff val="-2435329"/>
            <a:satOff val="14672"/>
            <a:lumOff val="11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Prosedür belirleme ve belgelendirilmesi</a:t>
          </a:r>
          <a:endParaRPr lang="tr-TR" sz="2400" kern="1200"/>
        </a:p>
      </dsp:txBody>
      <dsp:txXfrm>
        <a:off x="20051" y="2545386"/>
        <a:ext cx="5936562" cy="370654"/>
      </dsp:txXfrm>
    </dsp:sp>
    <dsp:sp modelId="{94487B51-C857-424A-A2A5-9F8995B6C257}">
      <dsp:nvSpPr>
        <dsp:cNvPr id="0" name=""/>
        <dsp:cNvSpPr/>
      </dsp:nvSpPr>
      <dsp:spPr>
        <a:xfrm>
          <a:off x="0" y="2946203"/>
          <a:ext cx="5976664" cy="410756"/>
        </a:xfrm>
        <a:prstGeom prst="roundRect">
          <a:avLst/>
        </a:prstGeom>
        <a:solidFill>
          <a:schemeClr val="accent4">
            <a:hueOff val="-2841217"/>
            <a:satOff val="17118"/>
            <a:lumOff val="137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Hiyerarşik kontrollerin sağlanması</a:t>
          </a:r>
          <a:endParaRPr lang="tr-TR" sz="2400" kern="1200"/>
        </a:p>
      </dsp:txBody>
      <dsp:txXfrm>
        <a:off x="20051" y="2966254"/>
        <a:ext cx="5936562" cy="370654"/>
      </dsp:txXfrm>
    </dsp:sp>
    <dsp:sp modelId="{A3BF6F18-A5CC-419C-A776-1A565AD781DB}">
      <dsp:nvSpPr>
        <dsp:cNvPr id="0" name=""/>
        <dsp:cNvSpPr/>
      </dsp:nvSpPr>
      <dsp:spPr>
        <a:xfrm>
          <a:off x="0" y="3367071"/>
          <a:ext cx="5976664" cy="410756"/>
        </a:xfrm>
        <a:prstGeom prst="roundRect">
          <a:avLst/>
        </a:prstGeom>
        <a:solidFill>
          <a:schemeClr val="accent4">
            <a:hueOff val="-3247105"/>
            <a:satOff val="19563"/>
            <a:lumOff val="156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Görevler ayrılığı ve faaliyetlerin sürekliliği</a:t>
          </a:r>
          <a:endParaRPr lang="tr-TR" sz="2400" kern="1200"/>
        </a:p>
      </dsp:txBody>
      <dsp:txXfrm>
        <a:off x="20051" y="3387122"/>
        <a:ext cx="5936562" cy="370654"/>
      </dsp:txXfrm>
    </dsp:sp>
    <dsp:sp modelId="{2A8858E9-7795-49EA-B9E8-E5C3457F00BF}">
      <dsp:nvSpPr>
        <dsp:cNvPr id="0" name=""/>
        <dsp:cNvSpPr/>
      </dsp:nvSpPr>
      <dsp:spPr>
        <a:xfrm>
          <a:off x="0" y="3787938"/>
          <a:ext cx="5976664" cy="410756"/>
        </a:xfrm>
        <a:prstGeom prst="roundRect">
          <a:avLst/>
        </a:prstGeom>
        <a:solidFill>
          <a:schemeClr val="accent4">
            <a:hueOff val="-3652993"/>
            <a:satOff val="22008"/>
            <a:lumOff val="176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Bilgi sistemleri kontrolleri</a:t>
          </a:r>
          <a:endParaRPr lang="tr-TR" sz="2400" kern="1200"/>
        </a:p>
      </dsp:txBody>
      <dsp:txXfrm>
        <a:off x="20051" y="3807989"/>
        <a:ext cx="5936562" cy="370654"/>
      </dsp:txXfrm>
    </dsp:sp>
    <dsp:sp modelId="{57791F6F-4B79-41BB-8A03-C4DB65AB182F}">
      <dsp:nvSpPr>
        <dsp:cNvPr id="0" name=""/>
        <dsp:cNvSpPr/>
      </dsp:nvSpPr>
      <dsp:spPr>
        <a:xfrm>
          <a:off x="0" y="4208806"/>
          <a:ext cx="5976664" cy="410756"/>
        </a:xfrm>
        <a:prstGeom prst="roundRect">
          <a:avLst/>
        </a:prstGeom>
        <a:solidFill>
          <a:schemeClr val="accent4">
            <a:hueOff val="-4058882"/>
            <a:satOff val="24454"/>
            <a:lumOff val="196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Raporlama</a:t>
          </a:r>
          <a:endParaRPr lang="tr-TR" sz="2400" kern="1200"/>
        </a:p>
      </dsp:txBody>
      <dsp:txXfrm>
        <a:off x="20051" y="4228857"/>
        <a:ext cx="5936562" cy="370654"/>
      </dsp:txXfrm>
    </dsp:sp>
    <dsp:sp modelId="{07ECB3B6-A9C4-484A-8528-040C7F59AF0E}">
      <dsp:nvSpPr>
        <dsp:cNvPr id="0" name=""/>
        <dsp:cNvSpPr/>
      </dsp:nvSpPr>
      <dsp:spPr>
        <a:xfrm>
          <a:off x="0" y="4629674"/>
          <a:ext cx="5976664" cy="410756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Kayıt ve dosyalama</a:t>
          </a:r>
          <a:endParaRPr lang="tr-TR" sz="2400" kern="1200"/>
        </a:p>
      </dsp:txBody>
      <dsp:txXfrm>
        <a:off x="20051" y="4649725"/>
        <a:ext cx="5936562" cy="37065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ABA32-C677-49AC-98E4-674D6B6EFCEA}">
      <dsp:nvSpPr>
        <dsp:cNvPr id="0" name=""/>
        <dsp:cNvSpPr/>
      </dsp:nvSpPr>
      <dsp:spPr>
        <a:xfrm>
          <a:off x="0" y="48560"/>
          <a:ext cx="7272808" cy="9213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Bakanlığımız Kurumsal Kimlik çalışmaları kapsamında merkez ve taşra tüm birimlerin web sayfalarının Bakanlık adresinden ulaşılması </a:t>
          </a:r>
          <a:endParaRPr lang="tr-TR" sz="2000" kern="1200" dirty="0"/>
        </a:p>
      </dsp:txBody>
      <dsp:txXfrm>
        <a:off x="44978" y="93538"/>
        <a:ext cx="7182852" cy="831419"/>
      </dsp:txXfrm>
    </dsp:sp>
    <dsp:sp modelId="{622BC4D9-6F9A-4AD0-9BE2-A01ADBB3436B}">
      <dsp:nvSpPr>
        <dsp:cNvPr id="0" name=""/>
        <dsp:cNvSpPr/>
      </dsp:nvSpPr>
      <dsp:spPr>
        <a:xfrm>
          <a:off x="0" y="984335"/>
          <a:ext cx="7272808" cy="921375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/>
            <a:t>Elektronik imza, iletişim ve doküman yönetim sistemi ve intranet yaygınlaştırılması </a:t>
          </a:r>
          <a:endParaRPr lang="tr-TR" sz="2000" kern="1200"/>
        </a:p>
      </dsp:txBody>
      <dsp:txXfrm>
        <a:off x="44978" y="1029313"/>
        <a:ext cx="7182852" cy="831419"/>
      </dsp:txXfrm>
    </dsp:sp>
    <dsp:sp modelId="{0949F9B9-EA31-442D-917F-9681C62B6FA6}">
      <dsp:nvSpPr>
        <dsp:cNvPr id="0" name=""/>
        <dsp:cNvSpPr/>
      </dsp:nvSpPr>
      <dsp:spPr>
        <a:xfrm>
          <a:off x="0" y="1920110"/>
          <a:ext cx="7272808" cy="921375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Yönetim Bilgi Sistemi kurulup etkin şekilde işletilmesi (güncel ve doğru veri girişi yapılmasının sağlanması)</a:t>
          </a:r>
          <a:endParaRPr lang="tr-TR" sz="2000" kern="1200" dirty="0"/>
        </a:p>
      </dsp:txBody>
      <dsp:txXfrm>
        <a:off x="44978" y="1965088"/>
        <a:ext cx="7182852" cy="831419"/>
      </dsp:txXfrm>
    </dsp:sp>
    <dsp:sp modelId="{79555C07-0EB7-4548-9598-73AED63EEBFE}">
      <dsp:nvSpPr>
        <dsp:cNvPr id="0" name=""/>
        <dsp:cNvSpPr/>
      </dsp:nvSpPr>
      <dsp:spPr>
        <a:xfrm>
          <a:off x="0" y="2855885"/>
          <a:ext cx="7272808" cy="921375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Bilgilendirmelerin elektronik ortam üzerinden yapılması, misyon ve vizyonun görsel araçlarla personele benimsetilmesi </a:t>
          </a:r>
          <a:endParaRPr lang="tr-TR" sz="2000" kern="1200" dirty="0"/>
        </a:p>
      </dsp:txBody>
      <dsp:txXfrm>
        <a:off x="44978" y="2900863"/>
        <a:ext cx="7182852" cy="831419"/>
      </dsp:txXfrm>
    </dsp:sp>
    <dsp:sp modelId="{5419948B-923F-4EC3-9E14-3E462CD4F8BE}">
      <dsp:nvSpPr>
        <dsp:cNvPr id="0" name=""/>
        <dsp:cNvSpPr/>
      </dsp:nvSpPr>
      <dsp:spPr>
        <a:xfrm>
          <a:off x="0" y="3791660"/>
          <a:ext cx="7272808" cy="120033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Elektronik ortamda ve birimlerde şikayet ve dilek/ memnuniyet kutuları kullanılarak, BİMER de dahil  Müşteri(Dış Paydaş) Memnuniyeti ölçülerek düzenli olarak izleme ve değerlendirme  yapılması, olumsuzlukların Düzeltici/ Önleyici Faaliyetler kapsamında değerlendirilmesi</a:t>
          </a:r>
          <a:endParaRPr lang="tr-TR" sz="1800" kern="1200" dirty="0"/>
        </a:p>
      </dsp:txBody>
      <dsp:txXfrm>
        <a:off x="58596" y="3850256"/>
        <a:ext cx="7155616" cy="108314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C510D-25C9-4B39-849D-11EEDCE7C34F}">
      <dsp:nvSpPr>
        <dsp:cNvPr id="0" name=""/>
        <dsp:cNvSpPr/>
      </dsp:nvSpPr>
      <dsp:spPr>
        <a:xfrm>
          <a:off x="0" y="1"/>
          <a:ext cx="5526360" cy="1216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Yönetim bilgi sistemlerinin her türlü raporlamayı üretecek hale getirilmesi</a:t>
          </a:r>
          <a:endParaRPr lang="tr-TR" sz="2400" kern="1200" dirty="0"/>
        </a:p>
      </dsp:txBody>
      <dsp:txXfrm>
        <a:off x="59399" y="59400"/>
        <a:ext cx="540756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9E66A-0CF1-4FB4-9895-16B48CB58574}">
      <dsp:nvSpPr>
        <dsp:cNvPr id="0" name=""/>
        <dsp:cNvSpPr/>
      </dsp:nvSpPr>
      <dsp:spPr>
        <a:xfrm>
          <a:off x="0" y="0"/>
          <a:ext cx="6320862" cy="738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İhtiyacının planlanması</a:t>
          </a:r>
          <a:endParaRPr lang="tr-TR" sz="2000" kern="1200" dirty="0"/>
        </a:p>
      </dsp:txBody>
      <dsp:txXfrm>
        <a:off x="21639" y="21639"/>
        <a:ext cx="5437196" cy="695524"/>
      </dsp:txXfrm>
    </dsp:sp>
    <dsp:sp modelId="{A4604E46-51D1-445A-ABB8-F1D46A7E02B5}">
      <dsp:nvSpPr>
        <dsp:cNvPr id="0" name=""/>
        <dsp:cNvSpPr/>
      </dsp:nvSpPr>
      <dsp:spPr>
        <a:xfrm>
          <a:off x="472012" y="841413"/>
          <a:ext cx="6320862" cy="738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Bilginin elde edilmesi</a:t>
          </a:r>
          <a:endParaRPr lang="tr-TR" sz="2000" kern="1200" dirty="0"/>
        </a:p>
      </dsp:txBody>
      <dsp:txXfrm>
        <a:off x="493651" y="863052"/>
        <a:ext cx="5325350" cy="695524"/>
      </dsp:txXfrm>
    </dsp:sp>
    <dsp:sp modelId="{38BB8C9C-5839-4642-91CD-F5D957FE7CEA}">
      <dsp:nvSpPr>
        <dsp:cNvPr id="0" name=""/>
        <dsp:cNvSpPr/>
      </dsp:nvSpPr>
      <dsp:spPr>
        <a:xfrm>
          <a:off x="944024" y="1682826"/>
          <a:ext cx="6320862" cy="738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Bilginin organizasyonu</a:t>
          </a:r>
          <a:endParaRPr lang="tr-TR" sz="2000" kern="1200" dirty="0"/>
        </a:p>
      </dsp:txBody>
      <dsp:txXfrm>
        <a:off x="965663" y="1704465"/>
        <a:ext cx="5325350" cy="695524"/>
      </dsp:txXfrm>
    </dsp:sp>
    <dsp:sp modelId="{E0C6DCFD-157B-41F9-906B-23517CA9788A}">
      <dsp:nvSpPr>
        <dsp:cNvPr id="0" name=""/>
        <dsp:cNvSpPr/>
      </dsp:nvSpPr>
      <dsp:spPr>
        <a:xfrm>
          <a:off x="1416037" y="2524240"/>
          <a:ext cx="6320862" cy="738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Yorumlanmak üzere gönderilmesi </a:t>
          </a:r>
          <a:endParaRPr lang="tr-TR" sz="2000" kern="1200" dirty="0"/>
        </a:p>
      </dsp:txBody>
      <dsp:txXfrm>
        <a:off x="1437676" y="2545879"/>
        <a:ext cx="5325350" cy="695524"/>
      </dsp:txXfrm>
    </dsp:sp>
    <dsp:sp modelId="{98C3E3AB-74EE-411D-8B9C-FBC80B09A57A}">
      <dsp:nvSpPr>
        <dsp:cNvPr id="0" name=""/>
        <dsp:cNvSpPr/>
      </dsp:nvSpPr>
      <dsp:spPr>
        <a:xfrm>
          <a:off x="1888049" y="3365653"/>
          <a:ext cx="6320862" cy="738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Güncel olarak muhafaza edilmesi</a:t>
          </a:r>
          <a:endParaRPr lang="tr-TR" sz="2000" kern="1200" dirty="0"/>
        </a:p>
      </dsp:txBody>
      <dsp:txXfrm>
        <a:off x="1909688" y="3387292"/>
        <a:ext cx="5325350" cy="695524"/>
      </dsp:txXfrm>
    </dsp:sp>
    <dsp:sp modelId="{B51AD221-3951-4959-8C9E-BC7EAA87F35D}">
      <dsp:nvSpPr>
        <dsp:cNvPr id="0" name=""/>
        <dsp:cNvSpPr/>
      </dsp:nvSpPr>
      <dsp:spPr>
        <a:xfrm>
          <a:off x="5840640" y="539735"/>
          <a:ext cx="480221" cy="48022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 dirty="0"/>
        </a:p>
      </dsp:txBody>
      <dsp:txXfrm>
        <a:off x="5948690" y="539735"/>
        <a:ext cx="264121" cy="361366"/>
      </dsp:txXfrm>
    </dsp:sp>
    <dsp:sp modelId="{2C70BD60-0D3F-438A-B3B4-03A9DFD0B114}">
      <dsp:nvSpPr>
        <dsp:cNvPr id="0" name=""/>
        <dsp:cNvSpPr/>
      </dsp:nvSpPr>
      <dsp:spPr>
        <a:xfrm>
          <a:off x="6312653" y="1381149"/>
          <a:ext cx="480221" cy="48022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 dirty="0"/>
        </a:p>
      </dsp:txBody>
      <dsp:txXfrm>
        <a:off x="6420703" y="1381149"/>
        <a:ext cx="264121" cy="361366"/>
      </dsp:txXfrm>
    </dsp:sp>
    <dsp:sp modelId="{14DE6703-6B0C-43A9-B9A5-DA89871F3CDC}">
      <dsp:nvSpPr>
        <dsp:cNvPr id="0" name=""/>
        <dsp:cNvSpPr/>
      </dsp:nvSpPr>
      <dsp:spPr>
        <a:xfrm>
          <a:off x="6784665" y="2210249"/>
          <a:ext cx="480221" cy="48022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 dirty="0"/>
        </a:p>
      </dsp:txBody>
      <dsp:txXfrm>
        <a:off x="6892715" y="2210249"/>
        <a:ext cx="264121" cy="361366"/>
      </dsp:txXfrm>
    </dsp:sp>
    <dsp:sp modelId="{B3EA3227-7E74-42F6-99BF-8C24721B7297}">
      <dsp:nvSpPr>
        <dsp:cNvPr id="0" name=""/>
        <dsp:cNvSpPr/>
      </dsp:nvSpPr>
      <dsp:spPr>
        <a:xfrm>
          <a:off x="7256678" y="3059871"/>
          <a:ext cx="480221" cy="48022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 dirty="0"/>
        </a:p>
      </dsp:txBody>
      <dsp:txXfrm>
        <a:off x="7364728" y="3059871"/>
        <a:ext cx="264121" cy="36136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30A0B-022F-4F45-8EE3-E0041F3C1CF1}">
      <dsp:nvSpPr>
        <dsp:cNvPr id="0" name=""/>
        <dsp:cNvSpPr/>
      </dsp:nvSpPr>
      <dsp:spPr>
        <a:xfrm>
          <a:off x="0" y="377"/>
          <a:ext cx="7704856" cy="9121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Tüm birimlerin EBYS kullanımının sağlanması</a:t>
          </a:r>
          <a:endParaRPr lang="tr-TR" sz="2000" kern="1200" dirty="0"/>
        </a:p>
      </dsp:txBody>
      <dsp:txXfrm>
        <a:off x="44527" y="44904"/>
        <a:ext cx="7615802" cy="823092"/>
      </dsp:txXfrm>
    </dsp:sp>
    <dsp:sp modelId="{292DC06D-FE09-4E17-BC8C-FAFCF53CBA72}">
      <dsp:nvSpPr>
        <dsp:cNvPr id="0" name=""/>
        <dsp:cNvSpPr/>
      </dsp:nvSpPr>
      <dsp:spPr>
        <a:xfrm>
          <a:off x="0" y="924280"/>
          <a:ext cx="7704856" cy="912146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Arşivlerin elektronik ortama aktarılması</a:t>
          </a:r>
          <a:endParaRPr lang="tr-TR" sz="2000" kern="1200" dirty="0"/>
        </a:p>
      </dsp:txBody>
      <dsp:txXfrm>
        <a:off x="44527" y="968807"/>
        <a:ext cx="7615802" cy="823092"/>
      </dsp:txXfrm>
    </dsp:sp>
    <dsp:sp modelId="{E8FF054B-6AD9-40F6-A695-5E68E7F83AAC}">
      <dsp:nvSpPr>
        <dsp:cNvPr id="0" name=""/>
        <dsp:cNvSpPr/>
      </dsp:nvSpPr>
      <dsp:spPr>
        <a:xfrm>
          <a:off x="0" y="1848182"/>
          <a:ext cx="7704856" cy="912146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/>
            <a:t>Arşiv Yönetmeliğine uygun fiziki şartlar, ekipman ve eleman sağlanması</a:t>
          </a:r>
          <a:endParaRPr lang="tr-TR" sz="2000" kern="1200"/>
        </a:p>
      </dsp:txBody>
      <dsp:txXfrm>
        <a:off x="44527" y="1892709"/>
        <a:ext cx="7615802" cy="823092"/>
      </dsp:txXfrm>
    </dsp:sp>
    <dsp:sp modelId="{69ABDE23-8422-4215-A402-6F9D302722EE}">
      <dsp:nvSpPr>
        <dsp:cNvPr id="0" name=""/>
        <dsp:cNvSpPr/>
      </dsp:nvSpPr>
      <dsp:spPr>
        <a:xfrm>
          <a:off x="0" y="2772085"/>
          <a:ext cx="7704856" cy="912146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Bakanlık standart dosya planının tüm birimlerin ihtiyaçlarını karşılayacak şekilde revize edilmesi</a:t>
          </a:r>
          <a:endParaRPr lang="tr-TR" sz="2000" kern="1200" dirty="0"/>
        </a:p>
      </dsp:txBody>
      <dsp:txXfrm>
        <a:off x="44527" y="2816612"/>
        <a:ext cx="7615802" cy="823092"/>
      </dsp:txXfrm>
    </dsp:sp>
    <dsp:sp modelId="{DBA93D2C-1FC0-4E9C-95B2-17B619B6BD67}">
      <dsp:nvSpPr>
        <dsp:cNvPr id="0" name=""/>
        <dsp:cNvSpPr/>
      </dsp:nvSpPr>
      <dsp:spPr>
        <a:xfrm>
          <a:off x="0" y="3695987"/>
          <a:ext cx="7704856" cy="912146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Bakanlığımızın merkez ve taşra birimlerinin tümünde standartlara uygun arşiv ve dokümantasyon sistemi oluşturulması, evrakın erişimi ve korunması ile ilgili prosedürlerin hazırlanması</a:t>
          </a:r>
          <a:endParaRPr lang="tr-TR" sz="2000" kern="1200" dirty="0"/>
        </a:p>
      </dsp:txBody>
      <dsp:txXfrm>
        <a:off x="44527" y="3740514"/>
        <a:ext cx="7615802" cy="82309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D2333-7C42-4946-9F83-7712F96F4D02}">
      <dsp:nvSpPr>
        <dsp:cNvPr id="0" name=""/>
        <dsp:cNvSpPr/>
      </dsp:nvSpPr>
      <dsp:spPr>
        <a:xfrm>
          <a:off x="0" y="0"/>
          <a:ext cx="6696744" cy="9149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Hata usulsüzlük ve yolsuzlukların bildirimine ilişkin standart bir yöntem belirlenmesi (Yönerge)</a:t>
          </a:r>
          <a:endParaRPr lang="tr-TR" sz="2300" kern="1200" dirty="0"/>
        </a:p>
      </dsp:txBody>
      <dsp:txXfrm>
        <a:off x="44664" y="44664"/>
        <a:ext cx="6607416" cy="82561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7C99E-05CC-447D-BED6-AAF1A9B280AF}">
      <dsp:nvSpPr>
        <dsp:cNvPr id="0" name=""/>
        <dsp:cNvSpPr/>
      </dsp:nvSpPr>
      <dsp:spPr>
        <a:xfrm rot="10800000">
          <a:off x="1571955" y="2268"/>
          <a:ext cx="5554697" cy="69135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70" tIns="60960" rIns="113792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600" b="1" kern="1200" dirty="0" smtClean="0">
              <a:solidFill>
                <a:srgbClr val="FF0000"/>
              </a:solidFill>
            </a:rPr>
            <a:t>13.4</a:t>
          </a:r>
          <a:r>
            <a:rPr lang="tr-TR" sz="1600" kern="1200" dirty="0" smtClean="0">
              <a:solidFill>
                <a:srgbClr val="FF0000"/>
              </a:solidFill>
            </a:rPr>
            <a:t> </a:t>
          </a:r>
          <a:r>
            <a:rPr lang="tr-TR" sz="1600" kern="1200" dirty="0" smtClean="0"/>
            <a:t>Yöneticiler ve ilgili personel, performans programı ve bütçenin uygulanması ile kaynak kullanımına ilişkin diğer bilgilere zamanında erişebilmektedir. </a:t>
          </a:r>
          <a:endParaRPr lang="tr-TR" sz="1600" kern="1200" dirty="0">
            <a:solidFill>
              <a:srgbClr val="FF0000"/>
            </a:solidFill>
          </a:endParaRPr>
        </a:p>
      </dsp:txBody>
      <dsp:txXfrm rot="10800000">
        <a:off x="1744795" y="2268"/>
        <a:ext cx="5381857" cy="691359"/>
      </dsp:txXfrm>
    </dsp:sp>
    <dsp:sp modelId="{15F48B9C-ECC5-455A-A042-457445492E65}">
      <dsp:nvSpPr>
        <dsp:cNvPr id="0" name=""/>
        <dsp:cNvSpPr/>
      </dsp:nvSpPr>
      <dsp:spPr>
        <a:xfrm>
          <a:off x="1226275" y="2268"/>
          <a:ext cx="691359" cy="6913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9C0A44-7FF2-47E2-8562-6E5B889794EF}">
      <dsp:nvSpPr>
        <dsp:cNvPr id="0" name=""/>
        <dsp:cNvSpPr/>
      </dsp:nvSpPr>
      <dsp:spPr>
        <a:xfrm rot="10800000">
          <a:off x="1571955" y="900004"/>
          <a:ext cx="5554697" cy="69135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70" tIns="60960" rIns="113792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600" b="1" kern="1200" dirty="0" smtClean="0">
              <a:solidFill>
                <a:srgbClr val="FF0000"/>
              </a:solidFill>
            </a:rPr>
            <a:t>14.1,2,3</a:t>
          </a:r>
          <a:r>
            <a:rPr lang="tr-TR" sz="1600" kern="1200" dirty="0" smtClean="0">
              <a:solidFill>
                <a:srgbClr val="FF0000"/>
              </a:solidFill>
            </a:rPr>
            <a:t> </a:t>
          </a:r>
          <a:r>
            <a:rPr lang="tr-TR" sz="1600" kern="1200" dirty="0" smtClean="0"/>
            <a:t>Stratejik plan, performans programı, faaliyet raporu ve bütçe uygulamaları konusunda kamuoyu bilgilendirmesi yapılmaktadır. </a:t>
          </a:r>
          <a:endParaRPr lang="tr-TR" sz="1600" kern="1200" dirty="0"/>
        </a:p>
      </dsp:txBody>
      <dsp:txXfrm rot="10800000">
        <a:off x="1744795" y="900004"/>
        <a:ext cx="5381857" cy="691359"/>
      </dsp:txXfrm>
    </dsp:sp>
    <dsp:sp modelId="{CABF3395-6442-4360-82CD-9A47BA60427E}">
      <dsp:nvSpPr>
        <dsp:cNvPr id="0" name=""/>
        <dsp:cNvSpPr/>
      </dsp:nvSpPr>
      <dsp:spPr>
        <a:xfrm>
          <a:off x="1226275" y="900004"/>
          <a:ext cx="691359" cy="6913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FE3A1D-C9EB-4FE4-B48F-79B004CA0A0D}">
      <dsp:nvSpPr>
        <dsp:cNvPr id="0" name=""/>
        <dsp:cNvSpPr/>
      </dsp:nvSpPr>
      <dsp:spPr>
        <a:xfrm rot="10800000">
          <a:off x="1571955" y="1797740"/>
          <a:ext cx="5554697" cy="69135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70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FF0000"/>
              </a:solidFill>
            </a:rPr>
            <a:t>15.3</a:t>
          </a:r>
          <a:r>
            <a:rPr lang="tr-TR" sz="1600" kern="1200" dirty="0" smtClean="0"/>
            <a:t> Kayıt ve dosyalama sistemi bilgi güvenliğini sağlamaktadır. </a:t>
          </a:r>
          <a:endParaRPr lang="tr-TR" sz="1600" kern="1200" dirty="0"/>
        </a:p>
      </dsp:txBody>
      <dsp:txXfrm rot="10800000">
        <a:off x="1744795" y="1797740"/>
        <a:ext cx="5381857" cy="691359"/>
      </dsp:txXfrm>
    </dsp:sp>
    <dsp:sp modelId="{177B9162-AB1E-4636-824D-EAD25BE9CB74}">
      <dsp:nvSpPr>
        <dsp:cNvPr id="0" name=""/>
        <dsp:cNvSpPr/>
      </dsp:nvSpPr>
      <dsp:spPr>
        <a:xfrm>
          <a:off x="1226275" y="1797740"/>
          <a:ext cx="691359" cy="6913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20C024-E2D0-4DDB-A8BE-818388202066}">
      <dsp:nvSpPr>
        <dsp:cNvPr id="0" name=""/>
        <dsp:cNvSpPr/>
      </dsp:nvSpPr>
      <dsp:spPr>
        <a:xfrm rot="10800000">
          <a:off x="1571955" y="2695476"/>
          <a:ext cx="5554697" cy="69135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70" tIns="60960" rIns="113792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600" b="1" kern="1200" dirty="0" smtClean="0">
              <a:solidFill>
                <a:srgbClr val="FF0000"/>
              </a:solidFill>
            </a:rPr>
            <a:t>15.5 </a:t>
          </a:r>
          <a:r>
            <a:rPr lang="tr-TR" sz="1600" kern="1200" dirty="0" smtClean="0"/>
            <a:t>Gelen ve giden evrak zamanında kaydedilmekte, standartlara uygun bir şekilde sınıflandırılmakta ve arşiv sistemine uygun olarak muhafaza edilmektedir.  </a:t>
          </a:r>
          <a:endParaRPr lang="tr-TR" sz="1600" kern="1200" dirty="0"/>
        </a:p>
      </dsp:txBody>
      <dsp:txXfrm rot="10800000">
        <a:off x="1744795" y="2695476"/>
        <a:ext cx="5381857" cy="691359"/>
      </dsp:txXfrm>
    </dsp:sp>
    <dsp:sp modelId="{B057B97A-36EC-4578-A5C4-6C979D6BA220}">
      <dsp:nvSpPr>
        <dsp:cNvPr id="0" name=""/>
        <dsp:cNvSpPr/>
      </dsp:nvSpPr>
      <dsp:spPr>
        <a:xfrm>
          <a:off x="1226275" y="2695476"/>
          <a:ext cx="691359" cy="6913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953046-9650-4DED-B483-3DA462538CD8}">
      <dsp:nvSpPr>
        <dsp:cNvPr id="0" name=""/>
        <dsp:cNvSpPr/>
      </dsp:nvSpPr>
      <dsp:spPr>
        <a:xfrm rot="10800000">
          <a:off x="1571955" y="3593211"/>
          <a:ext cx="5554697" cy="69135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70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FF0000"/>
              </a:solidFill>
            </a:rPr>
            <a:t>16.2</a:t>
          </a:r>
          <a:r>
            <a:rPr lang="tr-TR" sz="1600" kern="1200" dirty="0" smtClean="0"/>
            <a:t> Yöneticiler bildirilen hata, usulsüzlük ve yolsuzluklara yönelik incelemeleri yapmaktadır. </a:t>
          </a:r>
          <a:endParaRPr lang="tr-TR" sz="1600" kern="1200" dirty="0"/>
        </a:p>
      </dsp:txBody>
      <dsp:txXfrm rot="10800000">
        <a:off x="1744795" y="3593211"/>
        <a:ext cx="5381857" cy="691359"/>
      </dsp:txXfrm>
    </dsp:sp>
    <dsp:sp modelId="{DE4FA4FE-5ADD-4DCB-A2B8-F18951E6A9CF}">
      <dsp:nvSpPr>
        <dsp:cNvPr id="0" name=""/>
        <dsp:cNvSpPr/>
      </dsp:nvSpPr>
      <dsp:spPr>
        <a:xfrm>
          <a:off x="1226275" y="3593211"/>
          <a:ext cx="691359" cy="6913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4CE890-40DE-4AE9-9722-B1FF0252CD84}">
      <dsp:nvSpPr>
        <dsp:cNvPr id="0" name=""/>
        <dsp:cNvSpPr/>
      </dsp:nvSpPr>
      <dsp:spPr>
        <a:xfrm rot="10800000">
          <a:off x="1571955" y="4490947"/>
          <a:ext cx="5554697" cy="69135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70" tIns="60960" rIns="113792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600" b="1" kern="1200" dirty="0" smtClean="0">
              <a:solidFill>
                <a:srgbClr val="FF0000"/>
              </a:solidFill>
            </a:rPr>
            <a:t>16.3 </a:t>
          </a:r>
          <a:r>
            <a:rPr lang="tr-TR" sz="1600" kern="1200" dirty="0" smtClean="0"/>
            <a:t>Hata, usulsüzlük ve yolsuzlukları bildiren personele haksız ve ayırımcı bir muamele yapılmamaktadır. </a:t>
          </a:r>
          <a:endParaRPr lang="tr-TR" sz="1600" kern="1200" dirty="0"/>
        </a:p>
      </dsp:txBody>
      <dsp:txXfrm rot="10800000">
        <a:off x="1744795" y="4490947"/>
        <a:ext cx="5381857" cy="691359"/>
      </dsp:txXfrm>
    </dsp:sp>
    <dsp:sp modelId="{3ED8F327-5FE3-44C9-ADDA-3DD05B19A8E7}">
      <dsp:nvSpPr>
        <dsp:cNvPr id="0" name=""/>
        <dsp:cNvSpPr/>
      </dsp:nvSpPr>
      <dsp:spPr>
        <a:xfrm>
          <a:off x="1226275" y="4490947"/>
          <a:ext cx="691359" cy="6913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D3D40-C35D-4846-90DC-DE04EC9A963B}">
      <dsp:nvSpPr>
        <dsp:cNvPr id="0" name=""/>
        <dsp:cNvSpPr/>
      </dsp:nvSpPr>
      <dsp:spPr>
        <a:xfrm rot="10800000">
          <a:off x="1088568" y="2749"/>
          <a:ext cx="3711112" cy="61525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1312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Kimin ihtiyacı</a:t>
          </a:r>
          <a:endParaRPr lang="tr-TR" sz="2000" b="1" kern="1200" dirty="0"/>
        </a:p>
      </dsp:txBody>
      <dsp:txXfrm rot="10800000">
        <a:off x="1242382" y="2749"/>
        <a:ext cx="3557298" cy="615257"/>
      </dsp:txXfrm>
    </dsp:sp>
    <dsp:sp modelId="{6C5EA40D-5BB1-42BC-AAA6-100FCF45EBE3}">
      <dsp:nvSpPr>
        <dsp:cNvPr id="0" name=""/>
        <dsp:cNvSpPr/>
      </dsp:nvSpPr>
      <dsp:spPr>
        <a:xfrm>
          <a:off x="780939" y="2749"/>
          <a:ext cx="615257" cy="61525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9E504C-CDA3-4641-BDDA-1996F96A4288}">
      <dsp:nvSpPr>
        <dsp:cNvPr id="0" name=""/>
        <dsp:cNvSpPr/>
      </dsp:nvSpPr>
      <dsp:spPr>
        <a:xfrm rot="10800000">
          <a:off x="1088568" y="801666"/>
          <a:ext cx="3711112" cy="615257"/>
        </a:xfrm>
        <a:prstGeom prst="homePlat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1312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Hangi bilgi</a:t>
          </a:r>
          <a:endParaRPr lang="tr-TR" sz="2000" b="1" kern="1200" dirty="0"/>
        </a:p>
      </dsp:txBody>
      <dsp:txXfrm rot="10800000">
        <a:off x="1242382" y="801666"/>
        <a:ext cx="3557298" cy="615257"/>
      </dsp:txXfrm>
    </dsp:sp>
    <dsp:sp modelId="{12C167A4-5455-4299-87C9-1D7A389AD361}">
      <dsp:nvSpPr>
        <dsp:cNvPr id="0" name=""/>
        <dsp:cNvSpPr/>
      </dsp:nvSpPr>
      <dsp:spPr>
        <a:xfrm>
          <a:off x="780939" y="801666"/>
          <a:ext cx="615257" cy="61525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2DFADB-33BF-4438-A9AA-2193C9595697}">
      <dsp:nvSpPr>
        <dsp:cNvPr id="0" name=""/>
        <dsp:cNvSpPr/>
      </dsp:nvSpPr>
      <dsp:spPr>
        <a:xfrm rot="10800000">
          <a:off x="1088568" y="1600583"/>
          <a:ext cx="3711112" cy="615257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1312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smtClean="0"/>
            <a:t>Ne zaman</a:t>
          </a:r>
          <a:endParaRPr lang="tr-TR" sz="2000" b="1" kern="1200"/>
        </a:p>
      </dsp:txBody>
      <dsp:txXfrm rot="10800000">
        <a:off x="1242382" y="1600583"/>
        <a:ext cx="3557298" cy="615257"/>
      </dsp:txXfrm>
    </dsp:sp>
    <dsp:sp modelId="{9C3A9B11-CAEF-4554-B358-25CF8C39A5AD}">
      <dsp:nvSpPr>
        <dsp:cNvPr id="0" name=""/>
        <dsp:cNvSpPr/>
      </dsp:nvSpPr>
      <dsp:spPr>
        <a:xfrm>
          <a:off x="780939" y="1600583"/>
          <a:ext cx="615257" cy="61525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0D22F7-73BF-4769-A066-A724ECF3CD93}">
      <dsp:nvSpPr>
        <dsp:cNvPr id="0" name=""/>
        <dsp:cNvSpPr/>
      </dsp:nvSpPr>
      <dsp:spPr>
        <a:xfrm rot="10800000">
          <a:off x="1088568" y="2399500"/>
          <a:ext cx="3711112" cy="615257"/>
        </a:xfrm>
        <a:prstGeom prst="homePlat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1312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smtClean="0"/>
            <a:t>Hangi kaynaklardan</a:t>
          </a:r>
          <a:endParaRPr lang="tr-TR" sz="2000" b="1" kern="1200"/>
        </a:p>
      </dsp:txBody>
      <dsp:txXfrm rot="10800000">
        <a:off x="1242382" y="2399500"/>
        <a:ext cx="3557298" cy="615257"/>
      </dsp:txXfrm>
    </dsp:sp>
    <dsp:sp modelId="{FE0AE31D-13B7-4D1C-A208-D99D98E8318D}">
      <dsp:nvSpPr>
        <dsp:cNvPr id="0" name=""/>
        <dsp:cNvSpPr/>
      </dsp:nvSpPr>
      <dsp:spPr>
        <a:xfrm>
          <a:off x="780939" y="2399500"/>
          <a:ext cx="615257" cy="61525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B321D4-EFCC-4EA8-A6CF-94D283ED3521}">
      <dsp:nvSpPr>
        <dsp:cNvPr id="0" name=""/>
        <dsp:cNvSpPr/>
      </dsp:nvSpPr>
      <dsp:spPr>
        <a:xfrm rot="10800000">
          <a:off x="1088568" y="3198417"/>
          <a:ext cx="3711112" cy="615257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1312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smtClean="0"/>
            <a:t>Hangi kapsamda</a:t>
          </a:r>
          <a:endParaRPr lang="tr-TR" sz="2000" b="1" kern="1200"/>
        </a:p>
      </dsp:txBody>
      <dsp:txXfrm rot="10800000">
        <a:off x="1242382" y="3198417"/>
        <a:ext cx="3557298" cy="615257"/>
      </dsp:txXfrm>
    </dsp:sp>
    <dsp:sp modelId="{3B6E5351-7D8D-4A86-B1E5-25543060B5A1}">
      <dsp:nvSpPr>
        <dsp:cNvPr id="0" name=""/>
        <dsp:cNvSpPr/>
      </dsp:nvSpPr>
      <dsp:spPr>
        <a:xfrm>
          <a:off x="780939" y="3198417"/>
          <a:ext cx="615257" cy="61525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C8630-681F-46DE-AE8F-E0CE258F8D12}">
      <dsp:nvSpPr>
        <dsp:cNvPr id="0" name=""/>
        <dsp:cNvSpPr/>
      </dsp:nvSpPr>
      <dsp:spPr>
        <a:xfrm>
          <a:off x="0" y="658"/>
          <a:ext cx="7776864" cy="59725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Talimatlar, onaylar, ödeme emri belgeleri, makbuzlar, dilekçeler </a:t>
          </a:r>
          <a:endParaRPr lang="tr-TR" sz="1800" kern="1200" dirty="0"/>
        </a:p>
      </dsp:txBody>
      <dsp:txXfrm>
        <a:off x="29156" y="29814"/>
        <a:ext cx="7718552" cy="538946"/>
      </dsp:txXfrm>
    </dsp:sp>
    <dsp:sp modelId="{680AABAA-B901-496A-9852-CE7E65BED3BF}">
      <dsp:nvSpPr>
        <dsp:cNvPr id="0" name=""/>
        <dsp:cNvSpPr/>
      </dsp:nvSpPr>
      <dsp:spPr>
        <a:xfrm>
          <a:off x="0" y="609912"/>
          <a:ext cx="7776864" cy="597258"/>
        </a:xfrm>
        <a:prstGeom prst="roundRect">
          <a:avLst/>
        </a:prstGeom>
        <a:solidFill>
          <a:schemeClr val="accent4">
            <a:hueOff val="-558096"/>
            <a:satOff val="3362"/>
            <a:lumOff val="2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Hizmetten yararlananlar, tedarikçiler veya diğer kamu idareleri ve birimler arasındaki bilgi ve belgeler </a:t>
          </a:r>
          <a:endParaRPr lang="tr-TR" sz="1800" kern="1200" dirty="0"/>
        </a:p>
      </dsp:txBody>
      <dsp:txXfrm>
        <a:off x="29156" y="639068"/>
        <a:ext cx="7718552" cy="538946"/>
      </dsp:txXfrm>
    </dsp:sp>
    <dsp:sp modelId="{46A766E9-3777-4E0E-9908-F88E7EBC1EE3}">
      <dsp:nvSpPr>
        <dsp:cNvPr id="0" name=""/>
        <dsp:cNvSpPr/>
      </dsp:nvSpPr>
      <dsp:spPr>
        <a:xfrm>
          <a:off x="0" y="1219166"/>
          <a:ext cx="7776864" cy="597258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Plan ve programlar, bütçe teklifleri, tahminler, çalışma/iş planları/</a:t>
          </a:r>
          <a:r>
            <a:rPr lang="tr-TR" sz="1800" kern="1200" dirty="0" err="1" smtClean="0"/>
            <a:t>operasyonel</a:t>
          </a:r>
          <a:r>
            <a:rPr lang="tr-TR" sz="1800" kern="1200" dirty="0" smtClean="0"/>
            <a:t> planlar, </a:t>
          </a:r>
          <a:endParaRPr lang="tr-TR" sz="1800" kern="1200" dirty="0"/>
        </a:p>
      </dsp:txBody>
      <dsp:txXfrm>
        <a:off x="29156" y="1248322"/>
        <a:ext cx="7718552" cy="538946"/>
      </dsp:txXfrm>
    </dsp:sp>
    <dsp:sp modelId="{E2166BB7-2F24-4028-8068-DED4F01241AC}">
      <dsp:nvSpPr>
        <dsp:cNvPr id="0" name=""/>
        <dsp:cNvSpPr/>
      </dsp:nvSpPr>
      <dsp:spPr>
        <a:xfrm>
          <a:off x="0" y="1828420"/>
          <a:ext cx="7776864" cy="597258"/>
        </a:xfrm>
        <a:prstGeom prst="roundRect">
          <a:avLst/>
        </a:prstGeom>
        <a:solidFill>
          <a:schemeClr val="accent4">
            <a:hueOff val="-1674289"/>
            <a:satOff val="10087"/>
            <a:lumOff val="8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Raporlar, özet notlar, politika, gerekçe ve faaliyetleri destekleyen diğer dokümanlar, </a:t>
          </a:r>
          <a:endParaRPr lang="tr-TR" sz="1800" kern="1200" dirty="0"/>
        </a:p>
      </dsp:txBody>
      <dsp:txXfrm>
        <a:off x="29156" y="1857576"/>
        <a:ext cx="7718552" cy="538946"/>
      </dsp:txXfrm>
    </dsp:sp>
    <dsp:sp modelId="{0B2FA079-2FC6-476B-8154-36C37B3F4479}">
      <dsp:nvSpPr>
        <dsp:cNvPr id="0" name=""/>
        <dsp:cNvSpPr/>
      </dsp:nvSpPr>
      <dsp:spPr>
        <a:xfrm>
          <a:off x="0" y="2437674"/>
          <a:ext cx="7776864" cy="597258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Toplantı dokümanları, gündem ve kararlara ilişkin kayıtlar </a:t>
          </a:r>
          <a:endParaRPr lang="tr-TR" sz="1800" kern="1200" dirty="0"/>
        </a:p>
      </dsp:txBody>
      <dsp:txXfrm>
        <a:off x="29156" y="2466830"/>
        <a:ext cx="7718552" cy="538946"/>
      </dsp:txXfrm>
    </dsp:sp>
    <dsp:sp modelId="{4B3BC103-CA50-4B74-94FB-E9F2B63AECAD}">
      <dsp:nvSpPr>
        <dsp:cNvPr id="0" name=""/>
        <dsp:cNvSpPr/>
      </dsp:nvSpPr>
      <dsp:spPr>
        <a:xfrm>
          <a:off x="0" y="3046928"/>
          <a:ext cx="7776864" cy="597258"/>
        </a:xfrm>
        <a:prstGeom prst="roundRect">
          <a:avLst/>
        </a:prstGeom>
        <a:solidFill>
          <a:schemeClr val="accent4">
            <a:hueOff val="-2790481"/>
            <a:satOff val="16812"/>
            <a:lumOff val="13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Komisyon dokümanları, tutanaklar, üyelerin listesi </a:t>
          </a:r>
          <a:endParaRPr lang="tr-TR" sz="1800" kern="1200" dirty="0"/>
        </a:p>
      </dsp:txBody>
      <dsp:txXfrm>
        <a:off x="29156" y="3076084"/>
        <a:ext cx="7718552" cy="538946"/>
      </dsp:txXfrm>
    </dsp:sp>
    <dsp:sp modelId="{C49B0588-ED89-48E1-B4D7-3558D10C1DEB}">
      <dsp:nvSpPr>
        <dsp:cNvPr id="0" name=""/>
        <dsp:cNvSpPr/>
      </dsp:nvSpPr>
      <dsp:spPr>
        <a:xfrm>
          <a:off x="0" y="3656182"/>
          <a:ext cx="7776864" cy="597258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Bilgi talepleri ve cevaplar, e- postalar, cevap formları, taslaklar, görev tanımları,  </a:t>
          </a:r>
          <a:endParaRPr lang="tr-TR" sz="1800" kern="1200" dirty="0"/>
        </a:p>
      </dsp:txBody>
      <dsp:txXfrm>
        <a:off x="29156" y="3685338"/>
        <a:ext cx="7718552" cy="538946"/>
      </dsp:txXfrm>
    </dsp:sp>
    <dsp:sp modelId="{6BA490AF-7178-4DFB-B4C5-84F5A3613222}">
      <dsp:nvSpPr>
        <dsp:cNvPr id="0" name=""/>
        <dsp:cNvSpPr/>
      </dsp:nvSpPr>
      <dsp:spPr>
        <a:xfrm>
          <a:off x="0" y="4265436"/>
          <a:ext cx="7776864" cy="597258"/>
        </a:xfrm>
        <a:prstGeom prst="roundRect">
          <a:avLst/>
        </a:prstGeom>
        <a:solidFill>
          <a:schemeClr val="accent4">
            <a:hueOff val="-3906673"/>
            <a:satOff val="23537"/>
            <a:lumOff val="18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Şablonlar, ilgili talimatlar, her tür formatta tamamlanmış cevaplar </a:t>
          </a:r>
          <a:endParaRPr lang="tr-TR" sz="1800" kern="1200" dirty="0"/>
        </a:p>
      </dsp:txBody>
      <dsp:txXfrm>
        <a:off x="29156" y="4294592"/>
        <a:ext cx="7718552" cy="538946"/>
      </dsp:txXfrm>
    </dsp:sp>
    <dsp:sp modelId="{CDADEE49-3013-430F-B7D9-5AFFFDAD5655}">
      <dsp:nvSpPr>
        <dsp:cNvPr id="0" name=""/>
        <dsp:cNvSpPr/>
      </dsp:nvSpPr>
      <dsp:spPr>
        <a:xfrm>
          <a:off x="0" y="4874691"/>
          <a:ext cx="7776864" cy="597258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Yararlanıcı kayıtları, başvurular, değerlendirmeler, telefon görüşmeleri ………. </a:t>
          </a:r>
          <a:endParaRPr lang="tr-TR" sz="1800" kern="1200" dirty="0"/>
        </a:p>
      </dsp:txBody>
      <dsp:txXfrm>
        <a:off x="29156" y="4903847"/>
        <a:ext cx="7718552" cy="5389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D3959-DD20-46D7-B2F3-A4C2CB1A8620}">
      <dsp:nvSpPr>
        <dsp:cNvPr id="0" name=""/>
        <dsp:cNvSpPr/>
      </dsp:nvSpPr>
      <dsp:spPr>
        <a:xfrm>
          <a:off x="0" y="883"/>
          <a:ext cx="6696745" cy="477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Bilginin; şeklinin, yapısının, kapsamının ve içeriğinin korunması</a:t>
          </a:r>
          <a:endParaRPr lang="tr-TR" sz="2000" kern="1200" dirty="0"/>
        </a:p>
      </dsp:txBody>
      <dsp:txXfrm>
        <a:off x="23326" y="24209"/>
        <a:ext cx="6650093" cy="431174"/>
      </dsp:txXfrm>
    </dsp:sp>
    <dsp:sp modelId="{4D9D6A4F-5519-4542-B9BF-17C5ED380DF6}">
      <dsp:nvSpPr>
        <dsp:cNvPr id="0" name=""/>
        <dsp:cNvSpPr/>
      </dsp:nvSpPr>
      <dsp:spPr>
        <a:xfrm>
          <a:off x="0" y="493052"/>
          <a:ext cx="6696745" cy="477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Bilgi ve belgelerin güvenlik ve gizliliğe göre derecelendirilmesi</a:t>
          </a:r>
          <a:endParaRPr lang="tr-TR" sz="2000" kern="1200" dirty="0"/>
        </a:p>
      </dsp:txBody>
      <dsp:txXfrm>
        <a:off x="23326" y="516378"/>
        <a:ext cx="6650093" cy="431174"/>
      </dsp:txXfrm>
    </dsp:sp>
    <dsp:sp modelId="{326D5FED-326C-439E-951A-0319541C24B2}">
      <dsp:nvSpPr>
        <dsp:cNvPr id="0" name=""/>
        <dsp:cNvSpPr/>
      </dsp:nvSpPr>
      <dsp:spPr>
        <a:xfrm>
          <a:off x="0" y="985222"/>
          <a:ext cx="6696745" cy="477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/>
            <a:t>Erişim kontrol prosedürleri uygulanması</a:t>
          </a:r>
          <a:endParaRPr lang="tr-TR" sz="2000" kern="1200"/>
        </a:p>
      </dsp:txBody>
      <dsp:txXfrm>
        <a:off x="23326" y="1008548"/>
        <a:ext cx="6650093" cy="431174"/>
      </dsp:txXfrm>
    </dsp:sp>
    <dsp:sp modelId="{5A97E856-2016-4577-BD5E-84FC4E94E91E}">
      <dsp:nvSpPr>
        <dsp:cNvPr id="0" name=""/>
        <dsp:cNvSpPr/>
      </dsp:nvSpPr>
      <dsp:spPr>
        <a:xfrm>
          <a:off x="0" y="1477392"/>
          <a:ext cx="6696745" cy="477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/>
            <a:t>Risk seviyesine uygun koruma seviyesi belirlenmesi</a:t>
          </a:r>
          <a:endParaRPr lang="tr-TR" sz="2000" kern="1200"/>
        </a:p>
      </dsp:txBody>
      <dsp:txXfrm>
        <a:off x="23326" y="1500718"/>
        <a:ext cx="6650093" cy="431174"/>
      </dsp:txXfrm>
    </dsp:sp>
    <dsp:sp modelId="{8E74B658-C2E4-4CC4-AABA-988B15904F15}">
      <dsp:nvSpPr>
        <dsp:cNvPr id="0" name=""/>
        <dsp:cNvSpPr/>
      </dsp:nvSpPr>
      <dsp:spPr>
        <a:xfrm>
          <a:off x="0" y="1969562"/>
          <a:ext cx="6696745" cy="477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/>
            <a:t>Belli periyotlarla yedekleme</a:t>
          </a:r>
          <a:endParaRPr lang="tr-TR" sz="2000" kern="1200"/>
        </a:p>
      </dsp:txBody>
      <dsp:txXfrm>
        <a:off x="23326" y="1992888"/>
        <a:ext cx="6650093" cy="4311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B825B-6D65-463D-8B87-5AE5ED768E56}">
      <dsp:nvSpPr>
        <dsp:cNvPr id="0" name=""/>
        <dsp:cNvSpPr/>
      </dsp:nvSpPr>
      <dsp:spPr>
        <a:xfrm>
          <a:off x="801" y="1893"/>
          <a:ext cx="6983173" cy="9746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/>
            <a:t>Bilgi Paylaşımı = (Etkili) İletişim</a:t>
          </a:r>
          <a:endParaRPr lang="tr-TR" sz="4000" kern="1200" dirty="0"/>
        </a:p>
      </dsp:txBody>
      <dsp:txXfrm>
        <a:off x="29347" y="30439"/>
        <a:ext cx="6926081" cy="917547"/>
      </dsp:txXfrm>
    </dsp:sp>
    <dsp:sp modelId="{B6E1BC2C-2476-4759-9BF6-8340D6A9A205}">
      <dsp:nvSpPr>
        <dsp:cNvPr id="0" name=""/>
        <dsp:cNvSpPr/>
      </dsp:nvSpPr>
      <dsp:spPr>
        <a:xfrm>
          <a:off x="801" y="1096856"/>
          <a:ext cx="4561624" cy="9746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Doğru bilgi uygun zamanda</a:t>
          </a:r>
          <a:endParaRPr lang="tr-TR" sz="2800" kern="1200" dirty="0"/>
        </a:p>
      </dsp:txBody>
      <dsp:txXfrm>
        <a:off x="29347" y="1125402"/>
        <a:ext cx="4504532" cy="917547"/>
      </dsp:txXfrm>
    </dsp:sp>
    <dsp:sp modelId="{302E4B04-15DE-4379-9C06-FD46F79967A5}">
      <dsp:nvSpPr>
        <dsp:cNvPr id="0" name=""/>
        <dsp:cNvSpPr/>
      </dsp:nvSpPr>
      <dsp:spPr>
        <a:xfrm>
          <a:off x="801" y="2191819"/>
          <a:ext cx="2233900" cy="9746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Üst yönetime anlaşılır mesajlar</a:t>
          </a:r>
          <a:endParaRPr lang="tr-TR" sz="2000" kern="1200" dirty="0"/>
        </a:p>
      </dsp:txBody>
      <dsp:txXfrm>
        <a:off x="29347" y="2220365"/>
        <a:ext cx="2176808" cy="917547"/>
      </dsp:txXfrm>
    </dsp:sp>
    <dsp:sp modelId="{9D332E7E-D35A-4234-B480-8BB8B4EA005A}">
      <dsp:nvSpPr>
        <dsp:cNvPr id="0" name=""/>
        <dsp:cNvSpPr/>
      </dsp:nvSpPr>
      <dsp:spPr>
        <a:xfrm>
          <a:off x="2328525" y="2191819"/>
          <a:ext cx="2233900" cy="9746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Raporlamaya destek</a:t>
          </a:r>
          <a:endParaRPr lang="tr-TR" sz="2000" kern="1200" dirty="0"/>
        </a:p>
      </dsp:txBody>
      <dsp:txXfrm>
        <a:off x="2357071" y="2220365"/>
        <a:ext cx="2176808" cy="917547"/>
      </dsp:txXfrm>
    </dsp:sp>
    <dsp:sp modelId="{0C4AD6A8-FF9D-4534-96ED-077B6684889B}">
      <dsp:nvSpPr>
        <dsp:cNvPr id="0" name=""/>
        <dsp:cNvSpPr/>
      </dsp:nvSpPr>
      <dsp:spPr>
        <a:xfrm>
          <a:off x="4750073" y="1096856"/>
          <a:ext cx="2233900" cy="9746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Çok yönlü</a:t>
          </a:r>
          <a:endParaRPr lang="tr-TR" sz="2800" kern="1200" dirty="0"/>
        </a:p>
      </dsp:txBody>
      <dsp:txXfrm>
        <a:off x="4778619" y="1125402"/>
        <a:ext cx="2176808" cy="917547"/>
      </dsp:txXfrm>
    </dsp:sp>
    <dsp:sp modelId="{5712A974-BCB7-4DAB-AB1D-AC2DDF20860D}">
      <dsp:nvSpPr>
        <dsp:cNvPr id="0" name=""/>
        <dsp:cNvSpPr/>
      </dsp:nvSpPr>
      <dsp:spPr>
        <a:xfrm>
          <a:off x="4750073" y="2191819"/>
          <a:ext cx="2233900" cy="9746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Hedef kitle belirlemesi</a:t>
          </a:r>
          <a:endParaRPr lang="tr-TR" sz="2000" kern="1200" dirty="0"/>
        </a:p>
      </dsp:txBody>
      <dsp:txXfrm>
        <a:off x="4778619" y="2220365"/>
        <a:ext cx="2176808" cy="9175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B2BAF-5C5C-4E40-891A-71254A02E9EC}">
      <dsp:nvSpPr>
        <dsp:cNvPr id="0" name=""/>
        <dsp:cNvSpPr/>
      </dsp:nvSpPr>
      <dsp:spPr>
        <a:xfrm>
          <a:off x="0" y="10687"/>
          <a:ext cx="6768752" cy="5276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Kamuoyuna zamanında, doğru, açık, objektif ve tam bilgi</a:t>
          </a:r>
          <a:endParaRPr lang="tr-TR" sz="2200" kern="1200" dirty="0"/>
        </a:p>
      </dsp:txBody>
      <dsp:txXfrm>
        <a:off x="25759" y="36446"/>
        <a:ext cx="6717234" cy="476152"/>
      </dsp:txXfrm>
    </dsp:sp>
    <dsp:sp modelId="{FC33DB53-804A-4ED4-95E0-B6A5BAD51C9A}">
      <dsp:nvSpPr>
        <dsp:cNvPr id="0" name=""/>
        <dsp:cNvSpPr/>
      </dsp:nvSpPr>
      <dsp:spPr>
        <a:xfrm>
          <a:off x="0" y="570038"/>
          <a:ext cx="6768752" cy="527670"/>
        </a:xfrm>
        <a:prstGeom prst="roundRect">
          <a:avLst/>
        </a:prstGeom>
        <a:solidFill>
          <a:schemeClr val="accent4">
            <a:hueOff val="-637824"/>
            <a:satOff val="3843"/>
            <a:lumOff val="3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smtClean="0"/>
            <a:t>Anlaşılır ve sade bir dil</a:t>
          </a:r>
          <a:endParaRPr lang="tr-TR" sz="2200" kern="1200"/>
        </a:p>
      </dsp:txBody>
      <dsp:txXfrm>
        <a:off x="25759" y="595797"/>
        <a:ext cx="6717234" cy="476152"/>
      </dsp:txXfrm>
    </dsp:sp>
    <dsp:sp modelId="{45EAA14C-6780-4A55-AB02-42BA113D83D8}">
      <dsp:nvSpPr>
        <dsp:cNvPr id="0" name=""/>
        <dsp:cNvSpPr/>
      </dsp:nvSpPr>
      <dsp:spPr>
        <a:xfrm>
          <a:off x="0" y="1129388"/>
          <a:ext cx="6768752" cy="527670"/>
        </a:xfrm>
        <a:prstGeom prst="roundRect">
          <a:avLst/>
        </a:prstGeom>
        <a:solidFill>
          <a:schemeClr val="accent4">
            <a:hueOff val="-1275649"/>
            <a:satOff val="7685"/>
            <a:lumOff val="6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Sunulan hizmetlerde açık, erişilebilir ve hesap verebilirlik</a:t>
          </a:r>
          <a:endParaRPr lang="tr-TR" sz="2200" kern="1200" dirty="0"/>
        </a:p>
      </dsp:txBody>
      <dsp:txXfrm>
        <a:off x="25759" y="1155147"/>
        <a:ext cx="6717234" cy="476152"/>
      </dsp:txXfrm>
    </dsp:sp>
    <dsp:sp modelId="{7B680D13-541A-41AA-B221-6FAF3239C360}">
      <dsp:nvSpPr>
        <dsp:cNvPr id="0" name=""/>
        <dsp:cNvSpPr/>
      </dsp:nvSpPr>
      <dsp:spPr>
        <a:xfrm>
          <a:off x="0" y="1688738"/>
          <a:ext cx="6768752" cy="527670"/>
        </a:xfrm>
        <a:prstGeom prst="roundRect">
          <a:avLst/>
        </a:prstGeom>
        <a:solidFill>
          <a:schemeClr val="accent4">
            <a:hueOff val="-1913473"/>
            <a:satOff val="11528"/>
            <a:lumOff val="9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smtClean="0"/>
            <a:t>Çeşitli iletişim araç ve yöntemleri / farklı kaynaklar</a:t>
          </a:r>
          <a:endParaRPr lang="tr-TR" sz="2200" kern="1200"/>
        </a:p>
      </dsp:txBody>
      <dsp:txXfrm>
        <a:off x="25759" y="1714497"/>
        <a:ext cx="6717234" cy="476152"/>
      </dsp:txXfrm>
    </dsp:sp>
    <dsp:sp modelId="{4C9DA1FF-760E-47F1-B4AF-5C1458EBE7BE}">
      <dsp:nvSpPr>
        <dsp:cNvPr id="0" name=""/>
        <dsp:cNvSpPr/>
      </dsp:nvSpPr>
      <dsp:spPr>
        <a:xfrm>
          <a:off x="0" y="2248088"/>
          <a:ext cx="6768752" cy="527670"/>
        </a:xfrm>
        <a:prstGeom prst="roundRect">
          <a:avLst/>
        </a:prstGeom>
        <a:solidFill>
          <a:schemeClr val="accent4">
            <a:hueOff val="-2551297"/>
            <a:satOff val="15371"/>
            <a:lumOff val="12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smtClean="0"/>
            <a:t>İletişim ihtiyaçlarının düzenli olarak belirlenmesi</a:t>
          </a:r>
          <a:endParaRPr lang="tr-TR" sz="2200" kern="1200"/>
        </a:p>
      </dsp:txBody>
      <dsp:txXfrm>
        <a:off x="25759" y="2273847"/>
        <a:ext cx="6717234" cy="476152"/>
      </dsp:txXfrm>
    </dsp:sp>
    <dsp:sp modelId="{E1CA38AF-21D6-4924-83F3-0880422AFD23}">
      <dsp:nvSpPr>
        <dsp:cNvPr id="0" name=""/>
        <dsp:cNvSpPr/>
      </dsp:nvSpPr>
      <dsp:spPr>
        <a:xfrm>
          <a:off x="0" y="2807438"/>
          <a:ext cx="6768752" cy="527670"/>
        </a:xfrm>
        <a:prstGeom prst="roundRect">
          <a:avLst/>
        </a:prstGeom>
        <a:solidFill>
          <a:schemeClr val="accent4">
            <a:hueOff val="-3189121"/>
            <a:satOff val="19214"/>
            <a:lumOff val="1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smtClean="0"/>
            <a:t>Farklı görüş ve değerlendirmelerin alınması</a:t>
          </a:r>
          <a:endParaRPr lang="tr-TR" sz="2200" kern="1200"/>
        </a:p>
      </dsp:txBody>
      <dsp:txXfrm>
        <a:off x="25759" y="2833197"/>
        <a:ext cx="6717234" cy="476152"/>
      </dsp:txXfrm>
    </dsp:sp>
    <dsp:sp modelId="{C44153C5-ABED-4E9A-8E87-6D3AF3FED4F6}">
      <dsp:nvSpPr>
        <dsp:cNvPr id="0" name=""/>
        <dsp:cNvSpPr/>
      </dsp:nvSpPr>
      <dsp:spPr>
        <a:xfrm>
          <a:off x="0" y="3366788"/>
          <a:ext cx="6768752" cy="527670"/>
        </a:xfrm>
        <a:prstGeom prst="roundRect">
          <a:avLst/>
        </a:prstGeom>
        <a:solidFill>
          <a:schemeClr val="accent4">
            <a:hueOff val="-3826945"/>
            <a:satOff val="23056"/>
            <a:lumOff val="18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smtClean="0"/>
            <a:t>Paydaşlarla işbirliği</a:t>
          </a:r>
          <a:endParaRPr lang="tr-TR" sz="2200" kern="1200"/>
        </a:p>
      </dsp:txBody>
      <dsp:txXfrm>
        <a:off x="25759" y="3392547"/>
        <a:ext cx="6717234" cy="476152"/>
      </dsp:txXfrm>
    </dsp:sp>
    <dsp:sp modelId="{10950D4A-8A89-4C87-A0CA-F2F5C242D195}">
      <dsp:nvSpPr>
        <dsp:cNvPr id="0" name=""/>
        <dsp:cNvSpPr/>
      </dsp:nvSpPr>
      <dsp:spPr>
        <a:xfrm>
          <a:off x="0" y="3926138"/>
          <a:ext cx="6768752" cy="52767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smtClean="0"/>
            <a:t>Teknolojik yeniliklerin takibi ve uygulanması</a:t>
          </a:r>
          <a:endParaRPr lang="tr-TR" sz="2200" kern="1200"/>
        </a:p>
      </dsp:txBody>
      <dsp:txXfrm>
        <a:off x="25759" y="3951897"/>
        <a:ext cx="6717234" cy="4761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0E318-A19F-49D9-AAEA-D7147133D259}">
      <dsp:nvSpPr>
        <dsp:cNvPr id="0" name=""/>
        <dsp:cNvSpPr/>
      </dsp:nvSpPr>
      <dsp:spPr>
        <a:xfrm>
          <a:off x="0" y="759"/>
          <a:ext cx="2088232" cy="5514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E-Devlet</a:t>
          </a:r>
          <a:endParaRPr lang="tr-TR" sz="1600" b="1" kern="1200" dirty="0"/>
        </a:p>
      </dsp:txBody>
      <dsp:txXfrm>
        <a:off x="26918" y="27677"/>
        <a:ext cx="2034396" cy="497588"/>
      </dsp:txXfrm>
    </dsp:sp>
    <dsp:sp modelId="{C1D64A38-52F0-47CE-8047-BF195EE98076}">
      <dsp:nvSpPr>
        <dsp:cNvPr id="0" name=""/>
        <dsp:cNvSpPr/>
      </dsp:nvSpPr>
      <dsp:spPr>
        <a:xfrm>
          <a:off x="0" y="564601"/>
          <a:ext cx="2088232" cy="551424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/>
            <a:t>E-İmza</a:t>
          </a:r>
          <a:endParaRPr lang="tr-TR" sz="1600" b="1" kern="1200"/>
        </a:p>
      </dsp:txBody>
      <dsp:txXfrm>
        <a:off x="26918" y="591519"/>
        <a:ext cx="2034396" cy="497588"/>
      </dsp:txXfrm>
    </dsp:sp>
    <dsp:sp modelId="{BBF8E9A1-74E4-440D-9478-F609D1D5EAB9}">
      <dsp:nvSpPr>
        <dsp:cNvPr id="0" name=""/>
        <dsp:cNvSpPr/>
      </dsp:nvSpPr>
      <dsp:spPr>
        <a:xfrm>
          <a:off x="0" y="1128443"/>
          <a:ext cx="2088232" cy="551424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/>
            <a:t>Vatandaş odaklı hizmet</a:t>
          </a:r>
          <a:endParaRPr lang="tr-TR" sz="1600" b="1" kern="1200"/>
        </a:p>
      </dsp:txBody>
      <dsp:txXfrm>
        <a:off x="26918" y="1155361"/>
        <a:ext cx="2034396" cy="497588"/>
      </dsp:txXfrm>
    </dsp:sp>
    <dsp:sp modelId="{F38D93D0-5662-4E08-9324-8CBB47B63D92}">
      <dsp:nvSpPr>
        <dsp:cNvPr id="0" name=""/>
        <dsp:cNvSpPr/>
      </dsp:nvSpPr>
      <dsp:spPr>
        <a:xfrm>
          <a:off x="0" y="1692285"/>
          <a:ext cx="2088232" cy="551424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/>
            <a:t>Kurumsal yapı modernizasyonu</a:t>
          </a:r>
          <a:endParaRPr lang="tr-TR" sz="1600" b="1" kern="1200"/>
        </a:p>
      </dsp:txBody>
      <dsp:txXfrm>
        <a:off x="26918" y="1719203"/>
        <a:ext cx="2034396" cy="497588"/>
      </dsp:txXfrm>
    </dsp:sp>
    <dsp:sp modelId="{FAC71D5C-DA94-4F81-80F2-71BE71BA29B9}">
      <dsp:nvSpPr>
        <dsp:cNvPr id="0" name=""/>
        <dsp:cNvSpPr/>
      </dsp:nvSpPr>
      <dsp:spPr>
        <a:xfrm>
          <a:off x="0" y="2256127"/>
          <a:ext cx="2088232" cy="55142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İnternet siteleri standardizasyonu…</a:t>
          </a:r>
          <a:endParaRPr lang="tr-TR" sz="1600" b="1" kern="1200" dirty="0"/>
        </a:p>
      </dsp:txBody>
      <dsp:txXfrm>
        <a:off x="26918" y="2283045"/>
        <a:ext cx="2034396" cy="4975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E6377-5BAA-481E-BEE6-7A4969983EB3}">
      <dsp:nvSpPr>
        <dsp:cNvPr id="0" name=""/>
        <dsp:cNvSpPr/>
      </dsp:nvSpPr>
      <dsp:spPr>
        <a:xfrm>
          <a:off x="2370028" y="-111707"/>
          <a:ext cx="5097450" cy="5097450"/>
        </a:xfrm>
        <a:prstGeom prst="circularArrow">
          <a:avLst>
            <a:gd name="adj1" fmla="val 5544"/>
            <a:gd name="adj2" fmla="val 330680"/>
            <a:gd name="adj3" fmla="val 14085874"/>
            <a:gd name="adj4" fmla="val 17200078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2E0088-8977-4A36-A4B7-4929B978E467}">
      <dsp:nvSpPr>
        <dsp:cNvPr id="0" name=""/>
        <dsp:cNvSpPr/>
      </dsp:nvSpPr>
      <dsp:spPr>
        <a:xfrm>
          <a:off x="3888449" y="73788"/>
          <a:ext cx="2060608" cy="70190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2006/22 Sayılı Başbakanlık Genelgesi</a:t>
          </a:r>
          <a:endParaRPr lang="tr-TR" sz="1600" kern="1200" dirty="0"/>
        </a:p>
      </dsp:txBody>
      <dsp:txXfrm>
        <a:off x="3922713" y="108052"/>
        <a:ext cx="1992080" cy="633379"/>
      </dsp:txXfrm>
    </dsp:sp>
    <dsp:sp modelId="{B70232D0-39EA-48F2-8A5A-3FF692679102}">
      <dsp:nvSpPr>
        <dsp:cNvPr id="0" name=""/>
        <dsp:cNvSpPr/>
      </dsp:nvSpPr>
      <dsp:spPr>
        <a:xfrm>
          <a:off x="6193786" y="1268634"/>
          <a:ext cx="1898028" cy="661865"/>
        </a:xfrm>
        <a:prstGeom prst="round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Ortak platformdan tüm kamuya ulaşım</a:t>
          </a:r>
          <a:endParaRPr lang="tr-TR" sz="1600" kern="1200" dirty="0"/>
        </a:p>
      </dsp:txBody>
      <dsp:txXfrm>
        <a:off x="6226096" y="1300944"/>
        <a:ext cx="1833408" cy="597245"/>
      </dsp:txXfrm>
    </dsp:sp>
    <dsp:sp modelId="{093E6E8E-8B66-4942-BED8-5C044AF7D9D3}">
      <dsp:nvSpPr>
        <dsp:cNvPr id="0" name=""/>
        <dsp:cNvSpPr/>
      </dsp:nvSpPr>
      <dsp:spPr>
        <a:xfrm>
          <a:off x="6120678" y="2598934"/>
          <a:ext cx="1871279" cy="644381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Vatandaşa daha hızlı hizmet (e-hizmet)</a:t>
          </a:r>
          <a:endParaRPr lang="tr-TR" sz="1600" kern="1200" dirty="0"/>
        </a:p>
      </dsp:txBody>
      <dsp:txXfrm>
        <a:off x="6152134" y="2630390"/>
        <a:ext cx="1808367" cy="581469"/>
      </dsp:txXfrm>
    </dsp:sp>
    <dsp:sp modelId="{4A23BCAB-9358-48B9-BEF6-A2C14BADB6CE}">
      <dsp:nvSpPr>
        <dsp:cNvPr id="0" name=""/>
        <dsp:cNvSpPr/>
      </dsp:nvSpPr>
      <dsp:spPr>
        <a:xfrm>
          <a:off x="5328593" y="3977439"/>
          <a:ext cx="1982239" cy="631063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E-</a:t>
          </a:r>
          <a:r>
            <a:rPr lang="tr-TR" sz="1600" kern="1200" dirty="0" err="1" smtClean="0"/>
            <a:t>ntegre</a:t>
          </a:r>
          <a:r>
            <a:rPr lang="tr-TR" sz="1600" kern="1200" dirty="0" smtClean="0"/>
            <a:t> çalışma (güvenilir bilgi)</a:t>
          </a:r>
          <a:endParaRPr lang="tr-TR" sz="1600" kern="1200" dirty="0"/>
        </a:p>
      </dsp:txBody>
      <dsp:txXfrm>
        <a:off x="5359399" y="4008245"/>
        <a:ext cx="1920627" cy="569451"/>
      </dsp:txXfrm>
    </dsp:sp>
    <dsp:sp modelId="{6F4F2670-1EA9-4A6E-8E3B-38BC6ADB0DEE}">
      <dsp:nvSpPr>
        <dsp:cNvPr id="0" name=""/>
        <dsp:cNvSpPr/>
      </dsp:nvSpPr>
      <dsp:spPr>
        <a:xfrm>
          <a:off x="2743827" y="4032444"/>
          <a:ext cx="1961542" cy="585041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Yüksek güvenlik düzeyi</a:t>
          </a:r>
          <a:endParaRPr lang="tr-TR" sz="1600" kern="1200"/>
        </a:p>
      </dsp:txBody>
      <dsp:txXfrm>
        <a:off x="2772386" y="4061003"/>
        <a:ext cx="1904424" cy="527923"/>
      </dsp:txXfrm>
    </dsp:sp>
    <dsp:sp modelId="{1BE32927-353D-43FC-B1C5-041774053189}">
      <dsp:nvSpPr>
        <dsp:cNvPr id="0" name=""/>
        <dsp:cNvSpPr/>
      </dsp:nvSpPr>
      <dsp:spPr>
        <a:xfrm>
          <a:off x="1919074" y="2735515"/>
          <a:ext cx="1760853" cy="693371"/>
        </a:xfrm>
        <a:prstGeom prst="round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Bilgi paylaşımı</a:t>
          </a:r>
          <a:endParaRPr lang="tr-TR" sz="1600" kern="1200"/>
        </a:p>
      </dsp:txBody>
      <dsp:txXfrm>
        <a:off x="1952922" y="2769363"/>
        <a:ext cx="1693157" cy="625675"/>
      </dsp:txXfrm>
    </dsp:sp>
    <dsp:sp modelId="{C83A3F85-F3F7-4EE9-8F73-CC2CC26D37E9}">
      <dsp:nvSpPr>
        <dsp:cNvPr id="0" name=""/>
        <dsp:cNvSpPr/>
      </dsp:nvSpPr>
      <dsp:spPr>
        <a:xfrm>
          <a:off x="1942796" y="1196638"/>
          <a:ext cx="1665121" cy="78793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Tüm kamu hizmetlerinin tanıtımı</a:t>
          </a:r>
          <a:endParaRPr lang="tr-TR" sz="1600" kern="1200"/>
        </a:p>
      </dsp:txBody>
      <dsp:txXfrm>
        <a:off x="1981260" y="1235102"/>
        <a:ext cx="1588193" cy="71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effectLst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effectLst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effectLst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effectLst/>
              </a:defRPr>
            </a:lvl1pPr>
          </a:lstStyle>
          <a:p>
            <a:pPr>
              <a:defRPr/>
            </a:pPr>
            <a:fld id="{A46E4655-1152-4D95-892C-E944FD6B1873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1575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A8B76AB-D56B-4AC5-B17C-D70819E1D167}" type="slidenum">
              <a:rPr lang="tr-TR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Kurum içi ve dışından bilginin elde edilmesi</a:t>
            </a:r>
          </a:p>
          <a:p>
            <a:r>
              <a:rPr lang="tr-TR" dirty="0" smtClean="0"/>
              <a:t>Yorumlanmak üzere zamanında ilgili yerlere gönderilmesi</a:t>
            </a:r>
          </a:p>
          <a:p>
            <a:r>
              <a:rPr lang="tr-TR" dirty="0" smtClean="0"/>
              <a:t>Güncellenmek</a:t>
            </a:r>
            <a:r>
              <a:rPr lang="tr-TR" baseline="0" dirty="0" smtClean="0"/>
              <a:t> üzere gözden geçirilmesi ve korunması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4655-1152-4D95-892C-E944FD6B1873}" type="slidenum">
              <a:rPr lang="tr-TR" smtClean="0"/>
              <a:pPr>
                <a:defRPr/>
              </a:pPr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598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8CBE6-EEFA-493B-BF36-2C19FE7E6175}" type="datetime1">
              <a:rPr lang="tr-TR" smtClean="0"/>
              <a:t>25.10.2014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BDBA3CF-F781-428B-8E9A-B1FB901AEC5D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58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D0DF7-DD41-4B9A-9ED5-74C7D89486E8}" type="datetime1">
              <a:rPr lang="tr-TR" smtClean="0"/>
              <a:t>25.10.2014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tr-TR" sz="1600" b="1" smtClean="0">
                <a:solidFill>
                  <a:schemeClr val="tx1"/>
                </a:solidFill>
              </a:defRPr>
            </a:lvl1pPr>
          </a:lstStyle>
          <a:p>
            <a:fld id="{407ED87A-C94F-465E-B616-B642482ED5F5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8" name="Picture 2" descr="C:\Users\hakan.kalender\Desktop\yeni logolar\orjinal halleri\orjinal halleri\yeni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788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Düz Bağlayıcı 8"/>
          <p:cNvCxnSpPr/>
          <p:nvPr userDrawn="1"/>
        </p:nvCxnSpPr>
        <p:spPr>
          <a:xfrm>
            <a:off x="2052067" y="981075"/>
            <a:ext cx="70564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 userDrawn="1"/>
        </p:nvCxnSpPr>
        <p:spPr>
          <a:xfrm>
            <a:off x="2052067" y="981075"/>
            <a:ext cx="705643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 userDrawn="1"/>
        </p:nvCxnSpPr>
        <p:spPr>
          <a:xfrm>
            <a:off x="323528" y="6669360"/>
            <a:ext cx="882047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15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0E6D-1978-4B16-8AA7-20958F25645E}" type="datetime1">
              <a:rPr lang="tr-TR" smtClean="0"/>
              <a:t>25.10.2014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tr-TR" sz="1600" b="1" smtClean="0">
                <a:solidFill>
                  <a:schemeClr val="tx1"/>
                </a:solidFill>
              </a:defRPr>
            </a:lvl1pPr>
          </a:lstStyle>
          <a:p>
            <a:fld id="{07E40152-AFDE-47B7-BDC9-B21C4DCFCB0D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8" name="Picture 2" descr="C:\Users\hakan.kalender\Desktop\yeni logolar\orjinal halleri\orjinal halleri\yeni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788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Düz Bağlayıcı 8"/>
          <p:cNvCxnSpPr/>
          <p:nvPr userDrawn="1"/>
        </p:nvCxnSpPr>
        <p:spPr>
          <a:xfrm>
            <a:off x="2052067" y="981075"/>
            <a:ext cx="70564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 userDrawn="1"/>
        </p:nvCxnSpPr>
        <p:spPr>
          <a:xfrm>
            <a:off x="2052067" y="981075"/>
            <a:ext cx="705643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 userDrawn="1"/>
        </p:nvCxnSpPr>
        <p:spPr>
          <a:xfrm>
            <a:off x="323528" y="6669360"/>
            <a:ext cx="882047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53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pic>
        <p:nvPicPr>
          <p:cNvPr id="4" name="Picture 2" descr="C:\Users\hakan.kalender\Desktop\yeni logolar\orjinal halleri\orjinal halleri\yeni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788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67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0" hangingPunct="0">
              <a:buClr>
                <a:srgbClr val="660066"/>
              </a:buClr>
              <a:buFont typeface="Arial" charset="0"/>
              <a:buNone/>
              <a:defRPr/>
            </a:pPr>
            <a:fld id="{29CF2B9C-A3C5-43BB-B774-8D879B61C2E0}" type="datetime1">
              <a:rPr lang="tr-TR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25.10.2014</a:t>
            </a:fld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0" hangingPunct="0">
              <a:buClr>
                <a:srgbClr val="660066"/>
              </a:buClr>
              <a:buFont typeface="Arial" charset="0"/>
              <a:buNone/>
              <a:defRPr/>
            </a:pPr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tr-TR" sz="1600" b="1" smtClean="0"/>
            </a:lvl1pPr>
          </a:lstStyle>
          <a:p>
            <a:pPr algn="r"/>
            <a:fld id="{706F891A-C29A-40DC-BBBD-26F706E0FCC1}" type="slidenum">
              <a:rPr lang="tr-TR" smtClean="0"/>
              <a:pPr algn="r"/>
              <a:t>‹#›</a:t>
            </a:fld>
            <a:endParaRPr lang="tr-TR"/>
          </a:p>
        </p:txBody>
      </p:sp>
      <p:pic>
        <p:nvPicPr>
          <p:cNvPr id="7" name="Picture 2" descr="C:\Users\hakan.kalender\Desktop\yeni logolar\orjinal halleri\orjinal halleri\yeni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788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13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0" hangingPunct="0">
              <a:buClr>
                <a:srgbClr val="660066"/>
              </a:buClr>
              <a:buFont typeface="Arial" charset="0"/>
              <a:buNone/>
              <a:defRPr/>
            </a:pPr>
            <a:fld id="{74A2449D-4E88-4042-91B9-CBC3055D089C}" type="datetime1">
              <a:rPr lang="tr-TR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25.10.2014</a:t>
            </a:fld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0" hangingPunct="0">
              <a:buClr>
                <a:srgbClr val="660066"/>
              </a:buClr>
              <a:buFont typeface="Arial" charset="0"/>
              <a:buNone/>
              <a:defRPr/>
            </a:pPr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tr-TR" sz="1600" b="1" smtClean="0"/>
            </a:lvl1pPr>
          </a:lstStyle>
          <a:p>
            <a:pPr algn="r"/>
            <a:fld id="{8B5DF849-28DF-419C-9403-087AAAD0E293}" type="slidenum">
              <a:rPr lang="tr-TR" smtClean="0"/>
              <a:pPr algn="r"/>
              <a:t>‹#›</a:t>
            </a:fld>
            <a:endParaRPr lang="tr-TR"/>
          </a:p>
        </p:txBody>
      </p:sp>
      <p:pic>
        <p:nvPicPr>
          <p:cNvPr id="7" name="Picture 2" descr="C:\Users\hakan.kalender\Desktop\yeni logolar\orjinal halleri\orjinal halleri\yeni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788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1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0" hangingPunct="0">
              <a:buClr>
                <a:srgbClr val="660066"/>
              </a:buClr>
              <a:buFont typeface="Arial" charset="0"/>
              <a:buNone/>
              <a:defRPr/>
            </a:pPr>
            <a:fld id="{66EA80CC-C022-4BC0-949B-B3E052BD0A10}" type="datetime1">
              <a:rPr lang="tr-TR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25.10.2014</a:t>
            </a:fld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0" hangingPunct="0">
              <a:buClr>
                <a:srgbClr val="660066"/>
              </a:buClr>
              <a:buFont typeface="Arial" charset="0"/>
              <a:buNone/>
              <a:defRPr/>
            </a:pPr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tr-TR" sz="1600" b="1" smtClean="0"/>
            </a:lvl1pPr>
          </a:lstStyle>
          <a:p>
            <a:pPr algn="r"/>
            <a:fld id="{AE2E6010-5AB8-4EF9-805E-658ADB035126}" type="slidenum">
              <a:rPr lang="tr-TR" smtClean="0"/>
              <a:pPr algn="r"/>
              <a:t>‹#›</a:t>
            </a:fld>
            <a:endParaRPr lang="tr-TR"/>
          </a:p>
        </p:txBody>
      </p:sp>
      <p:pic>
        <p:nvPicPr>
          <p:cNvPr id="8" name="Picture 2" descr="C:\Users\hakan.kalender\Desktop\yeni logolar\orjinal halleri\orjinal halleri\yeni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788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21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0" hangingPunct="0">
              <a:buClr>
                <a:srgbClr val="660066"/>
              </a:buClr>
              <a:buFont typeface="Arial" charset="0"/>
              <a:buNone/>
              <a:defRPr/>
            </a:pPr>
            <a:fld id="{7607B9FD-2636-4111-BBBB-2D74E5CC76A3}" type="datetime1">
              <a:rPr lang="tr-TR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25.10.2014</a:t>
            </a:fld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0" hangingPunct="0">
              <a:buClr>
                <a:srgbClr val="660066"/>
              </a:buClr>
              <a:buFont typeface="Arial" charset="0"/>
              <a:buNone/>
              <a:defRPr/>
            </a:pPr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tr-TR" sz="1600" b="1" smtClean="0"/>
            </a:lvl1pPr>
          </a:lstStyle>
          <a:p>
            <a:pPr algn="r"/>
            <a:fld id="{4B19CE01-57A4-474B-A50B-24A4CE322102}" type="slidenum">
              <a:rPr lang="tr-TR" smtClean="0"/>
              <a:pPr algn="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73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0" hangingPunct="0">
              <a:buClr>
                <a:srgbClr val="660066"/>
              </a:buClr>
              <a:buFont typeface="Arial" charset="0"/>
              <a:buNone/>
              <a:defRPr/>
            </a:pPr>
            <a:fld id="{3D96E822-CA6A-4C5C-884B-5961D045D42F}" type="datetime1">
              <a:rPr lang="tr-TR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25.10.2014</a:t>
            </a:fld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0" hangingPunct="0">
              <a:buClr>
                <a:srgbClr val="660066"/>
              </a:buClr>
              <a:buFont typeface="Arial" charset="0"/>
              <a:buNone/>
              <a:defRPr/>
            </a:pPr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tr-TR" sz="1600" b="1" smtClean="0"/>
            </a:lvl1pPr>
          </a:lstStyle>
          <a:p>
            <a:pPr algn="r"/>
            <a:fld id="{7980B165-A66C-4E6C-A998-ECEB7665ED55}" type="slidenum">
              <a:rPr lang="tr-TR" smtClean="0"/>
              <a:pPr algn="r"/>
              <a:t>‹#›</a:t>
            </a:fld>
            <a:endParaRPr lang="tr-TR"/>
          </a:p>
        </p:txBody>
      </p:sp>
      <p:pic>
        <p:nvPicPr>
          <p:cNvPr id="6" name="Picture 2" descr="C:\Users\hakan.kalender\Desktop\yeni logolar\orjinal halleri\orjinal halleri\yeni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788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3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0" hangingPunct="0">
              <a:buClr>
                <a:srgbClr val="660066"/>
              </a:buClr>
              <a:buFont typeface="Arial" charset="0"/>
              <a:buNone/>
              <a:defRPr/>
            </a:pPr>
            <a:fld id="{3E360280-0F99-49E7-A4DD-FDE1634DFA56}" type="datetime1">
              <a:rPr lang="tr-TR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25.10.2014</a:t>
            </a:fld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0" hangingPunct="0">
              <a:buClr>
                <a:srgbClr val="660066"/>
              </a:buClr>
              <a:buFont typeface="Arial" charset="0"/>
              <a:buNone/>
              <a:defRPr/>
            </a:pPr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tr-TR" sz="1600" b="1" smtClean="0"/>
            </a:lvl1pPr>
          </a:lstStyle>
          <a:p>
            <a:pPr algn="r"/>
            <a:fld id="{14BA2658-C23C-42EA-A4CD-7B6AB092E392}" type="slidenum">
              <a:rPr lang="tr-TR" smtClean="0"/>
              <a:pPr algn="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89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0" hangingPunct="0">
              <a:buClr>
                <a:srgbClr val="660066"/>
              </a:buClr>
              <a:buFont typeface="Arial" charset="0"/>
              <a:buNone/>
              <a:defRPr/>
            </a:pPr>
            <a:fld id="{C05429C6-88C5-4397-898D-A9B3804A9726}" type="datetime1">
              <a:rPr lang="tr-TR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25.10.2014</a:t>
            </a:fld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0" hangingPunct="0">
              <a:buClr>
                <a:srgbClr val="660066"/>
              </a:buClr>
              <a:buFont typeface="Arial" charset="0"/>
              <a:buNone/>
              <a:defRPr/>
            </a:pPr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tr-TR" sz="1600" b="1" smtClean="0"/>
            </a:lvl1pPr>
          </a:lstStyle>
          <a:p>
            <a:pPr algn="r"/>
            <a:fld id="{D346421A-5C6C-4FE0-B7BF-BB300CA80FFE}" type="slidenum">
              <a:rPr lang="tr-TR" smtClean="0"/>
              <a:pPr algn="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47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181E3-9A12-4426-970C-59F57744243A}" type="datetime1">
              <a:rPr lang="tr-TR" smtClean="0"/>
              <a:t>25.10.2014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tr-TR" sz="1600" b="1" smtClean="0">
                <a:solidFill>
                  <a:schemeClr val="tx1"/>
                </a:solidFill>
              </a:defRPr>
            </a:lvl1pPr>
          </a:lstStyle>
          <a:p>
            <a:fld id="{BEEE48BC-E12C-48CB-AD8D-77F0E2AE23A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2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0" hangingPunct="0">
              <a:buClr>
                <a:srgbClr val="660066"/>
              </a:buClr>
              <a:buFont typeface="Arial" charset="0"/>
              <a:buNone/>
              <a:defRPr/>
            </a:pPr>
            <a:fld id="{063E232E-EA3A-4646-99A0-F725349ABEB3}" type="datetime1">
              <a:rPr lang="tr-TR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25.10.2014</a:t>
            </a:fld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0" hangingPunct="0">
              <a:buClr>
                <a:srgbClr val="660066"/>
              </a:buClr>
              <a:buFont typeface="Arial" charset="0"/>
              <a:buNone/>
              <a:defRPr/>
            </a:pPr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tr-TR" sz="1600" b="1" smtClean="0"/>
            </a:lvl1pPr>
          </a:lstStyle>
          <a:p>
            <a:pPr algn="r"/>
            <a:fld id="{B989ECF3-5C49-4EAA-A035-F3AE78302572}" type="slidenum">
              <a:rPr lang="tr-TR" smtClean="0"/>
              <a:pPr algn="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244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0" hangingPunct="0">
              <a:buClr>
                <a:srgbClr val="660066"/>
              </a:buClr>
              <a:buFont typeface="Arial" charset="0"/>
              <a:buNone/>
              <a:defRPr/>
            </a:pPr>
            <a:fld id="{85798EDB-164B-4212-9B83-6F03281D6D81}" type="datetime1">
              <a:rPr lang="tr-TR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25.10.2014</a:t>
            </a:fld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0" hangingPunct="0">
              <a:buClr>
                <a:srgbClr val="660066"/>
              </a:buClr>
              <a:buFont typeface="Arial" charset="0"/>
              <a:buNone/>
              <a:defRPr/>
            </a:pPr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tr-TR" sz="1600" b="1" smtClean="0"/>
            </a:lvl1pPr>
          </a:lstStyle>
          <a:p>
            <a:pPr algn="r"/>
            <a:fld id="{A07141E0-E7DC-433F-BDE0-0F5C6FB6198F}" type="slidenum">
              <a:rPr lang="tr-TR" smtClean="0"/>
              <a:pPr algn="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46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0" hangingPunct="0">
              <a:buClr>
                <a:srgbClr val="660066"/>
              </a:buClr>
              <a:buFont typeface="Arial" charset="0"/>
              <a:buNone/>
              <a:defRPr/>
            </a:pPr>
            <a:fld id="{A7FA29C3-F771-4538-9573-FA835E475CB8}" type="datetime1">
              <a:rPr lang="tr-TR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25.10.2014</a:t>
            </a:fld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0" hangingPunct="0">
              <a:buClr>
                <a:srgbClr val="660066"/>
              </a:buClr>
              <a:buFont typeface="Arial" charset="0"/>
              <a:buNone/>
              <a:defRPr/>
            </a:pPr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tr-TR" sz="1600" b="1" smtClean="0"/>
            </a:lvl1pPr>
          </a:lstStyle>
          <a:p>
            <a:pPr algn="r"/>
            <a:fld id="{43742469-75B7-412C-BFF6-264F6A0D85E1}" type="slidenum">
              <a:rPr lang="tr-TR" smtClean="0"/>
              <a:pPr algn="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33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20000"/>
              </a:spcBef>
              <a:buClr>
                <a:srgbClr val="660066"/>
              </a:buClr>
              <a:buFont typeface="Arial" charset="0"/>
              <a:buNone/>
              <a:defRPr/>
            </a:pPr>
            <a:fld id="{05E1D869-02C3-4F2F-A60D-70CC8F3A3B17}" type="datetime1">
              <a:rPr lang="tr-TR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25.10.2014</a:t>
            </a:fld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20000"/>
              </a:spcBef>
              <a:buClr>
                <a:srgbClr val="660066"/>
              </a:buClr>
              <a:buFont typeface="Arial" charset="0"/>
              <a:buNone/>
              <a:defRPr/>
            </a:pPr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316913" y="6356350"/>
            <a:ext cx="369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tr-TR" sz="1600" b="1" smtClean="0"/>
            </a:lvl1pPr>
          </a:lstStyle>
          <a:p>
            <a:pPr algn="r"/>
            <a:fld id="{8A5F9033-E388-4CC5-BB91-8EB2B597D119}" type="slidenum">
              <a:rPr lang="tr-TR" smtClean="0"/>
              <a:pPr algn="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331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20000"/>
              </a:spcBef>
              <a:buClr>
                <a:srgbClr val="660066"/>
              </a:buClr>
              <a:buFont typeface="Arial" charset="0"/>
              <a:buNone/>
              <a:defRPr/>
            </a:pPr>
            <a:fld id="{0C5FF8B9-CDB2-4721-B6C0-8E743EE0C78A}" type="datetime1">
              <a:rPr lang="tr-TR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25.10.2014</a:t>
            </a:fld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20000"/>
              </a:spcBef>
              <a:buClr>
                <a:srgbClr val="660066"/>
              </a:buClr>
              <a:buFont typeface="Arial" charset="0"/>
              <a:buNone/>
              <a:defRPr/>
            </a:pPr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316913" y="6356350"/>
            <a:ext cx="3698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20000"/>
              </a:spcBef>
              <a:buClr>
                <a:srgbClr val="660066"/>
              </a:buClr>
              <a:buFont typeface="Arial" charset="0"/>
              <a:buNone/>
              <a:defRPr/>
            </a:pPr>
            <a:fld id="{4B3477D4-23FF-4342-A316-3406DB8A0397}" type="slidenum">
              <a:rPr lang="tr-T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eaLnBrk="0" hangingPunct="0">
                <a:spcBef>
                  <a:spcPct val="20000"/>
                </a:spcBef>
                <a:buClr>
                  <a:srgbClr val="660066"/>
                </a:buClr>
                <a:buFont typeface="Arial" charset="0"/>
                <a:buNone/>
                <a:defRPr/>
              </a:pPr>
              <a:t>‹#›</a:t>
            </a:fld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253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20000"/>
              </a:spcBef>
              <a:buClr>
                <a:srgbClr val="660066"/>
              </a:buClr>
              <a:buFont typeface="Arial" charset="0"/>
              <a:buNone/>
              <a:defRPr/>
            </a:pPr>
            <a:fld id="{870EFB6C-8924-47E4-A61C-77612236A38F}" type="datetime1">
              <a:rPr lang="tr-TR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25.10.2014</a:t>
            </a:fld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20000"/>
              </a:spcBef>
              <a:buClr>
                <a:srgbClr val="660066"/>
              </a:buClr>
              <a:buFont typeface="Arial" charset="0"/>
              <a:buNone/>
              <a:defRPr/>
            </a:pPr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20000"/>
              </a:spcBef>
              <a:buClr>
                <a:srgbClr val="660066"/>
              </a:buClr>
              <a:buFont typeface="Arial" charset="0"/>
              <a:buNone/>
              <a:defRPr/>
            </a:pPr>
            <a:fld id="{C1A6A031-0196-48D2-BCEB-A48126F0D91B}" type="slidenum">
              <a:rPr lang="tr-T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eaLnBrk="0" hangingPunct="0">
                <a:spcBef>
                  <a:spcPct val="20000"/>
                </a:spcBef>
                <a:buClr>
                  <a:srgbClr val="660066"/>
                </a:buClr>
                <a:buFont typeface="Arial" charset="0"/>
                <a:buNone/>
                <a:defRPr/>
              </a:pPr>
              <a:t>‹#›</a:t>
            </a:fld>
            <a:endParaRPr lang="tr-T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29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8B7E11-EAA4-4EFD-B202-29748C871DC6}" type="datetime1">
              <a:rPr lang="tr-TR" smtClean="0"/>
              <a:t>25.10.2014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tr-TR" sz="1600" b="1" smtClean="0">
                <a:solidFill>
                  <a:schemeClr val="tx1"/>
                </a:solidFill>
              </a:defRPr>
            </a:lvl1pPr>
          </a:lstStyle>
          <a:p>
            <a:fld id="{FAB54AFB-10F3-4DE4-9A2A-9159A14B847E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8" name="Picture 2" descr="C:\Users\hakan.kalender\Desktop\yeni logolar\orjinal halleri\orjinal halleri\yeni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788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Düz Bağlayıcı 8"/>
          <p:cNvCxnSpPr/>
          <p:nvPr userDrawn="1"/>
        </p:nvCxnSpPr>
        <p:spPr>
          <a:xfrm>
            <a:off x="2052067" y="981075"/>
            <a:ext cx="705643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 userDrawn="1"/>
        </p:nvCxnSpPr>
        <p:spPr>
          <a:xfrm>
            <a:off x="323528" y="6669360"/>
            <a:ext cx="882047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91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CB8DF-8DD2-4D06-AAE3-605C71B9246B}" type="datetime1">
              <a:rPr lang="tr-TR" smtClean="0"/>
              <a:t>25.10.2014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tr-TR" sz="1600" b="1" smtClean="0">
                <a:solidFill>
                  <a:schemeClr val="tx1"/>
                </a:solidFill>
              </a:defRPr>
            </a:lvl1pPr>
          </a:lstStyle>
          <a:p>
            <a:fld id="{3F2C7AAA-DE9C-463E-ABBC-1C0CB6E7CA7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249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D8702-89CB-4A8A-A970-3B3E93ECB59F}" type="datetime1">
              <a:rPr lang="tr-TR" smtClean="0"/>
              <a:t>25.10.2014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tr-TR" sz="1600" b="1" smtClean="0">
                <a:solidFill>
                  <a:schemeClr val="tx1"/>
                </a:solidFill>
              </a:defRPr>
            </a:lvl1pPr>
          </a:lstStyle>
          <a:p>
            <a:fld id="{4CC3BBC1-8525-43A7-BC00-3BC1F004751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22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1F6A-1C47-4F3B-B082-50F34A79B3F2}" type="datetime1">
              <a:rPr lang="tr-TR" smtClean="0"/>
              <a:t>25.10.2014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tr-TR" sz="1600" b="1" smtClean="0">
                <a:solidFill>
                  <a:schemeClr val="tx1"/>
                </a:solidFill>
              </a:defRPr>
            </a:lvl1pPr>
          </a:lstStyle>
          <a:p>
            <a:fld id="{E2CDBD4A-B9F3-4984-803C-E323571AEBF9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10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3680-9BA7-4E8C-B940-40835C2D71F0}" type="datetime1">
              <a:rPr lang="tr-TR" smtClean="0"/>
              <a:t>25.10.2014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tr-TR" sz="1600" b="1" smtClean="0">
                <a:solidFill>
                  <a:schemeClr val="tx1"/>
                </a:solidFill>
              </a:defRPr>
            </a:lvl1pPr>
          </a:lstStyle>
          <a:p>
            <a:fld id="{E8484D96-0913-4C2F-BC36-D1222575844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511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FA54-0741-4E71-BF51-83A184178001}" type="datetime1">
              <a:rPr lang="tr-TR" smtClean="0"/>
              <a:t>25.10.2014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804248" y="6304235"/>
            <a:ext cx="2133600" cy="365125"/>
          </a:xfrm>
        </p:spPr>
        <p:txBody>
          <a:bodyPr vert="horz" lIns="91440" tIns="45720" rIns="91440" bIns="45720" rtlCol="0" anchor="ctr"/>
          <a:lstStyle>
            <a:lvl1pPr>
              <a:defRPr lang="tr-TR" sz="1600" b="1" smtClean="0">
                <a:solidFill>
                  <a:schemeClr val="tx1"/>
                </a:solidFill>
              </a:defRPr>
            </a:lvl1pPr>
          </a:lstStyle>
          <a:p>
            <a:fld id="{091E421A-09A3-4D22-952C-FA98DEE94816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7" name="Picture 2" descr="C:\Users\hakan.kalender\Desktop\yeni logolar\orjinal halleri\orjinal halleri\yeni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788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Düz Bağlayıcı 7"/>
          <p:cNvCxnSpPr/>
          <p:nvPr userDrawn="1"/>
        </p:nvCxnSpPr>
        <p:spPr>
          <a:xfrm>
            <a:off x="2052067" y="981075"/>
            <a:ext cx="705643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 userDrawn="1"/>
        </p:nvCxnSpPr>
        <p:spPr>
          <a:xfrm>
            <a:off x="323528" y="6669360"/>
            <a:ext cx="882047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15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 userDrawn="1"/>
        </p:nvGrpSpPr>
        <p:grpSpPr>
          <a:xfrm>
            <a:off x="1403648" y="109803"/>
            <a:ext cx="7740352" cy="1058514"/>
            <a:chOff x="1403648" y="-5778"/>
            <a:chExt cx="7740352" cy="105851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grpSpPr>
        <p:sp>
          <p:nvSpPr>
            <p:cNvPr id="6" name="Paralelkenar 5"/>
            <p:cNvSpPr/>
            <p:nvPr/>
          </p:nvSpPr>
          <p:spPr>
            <a:xfrm>
              <a:off x="1691680" y="1644"/>
              <a:ext cx="1079512" cy="1044000"/>
            </a:xfrm>
            <a:prstGeom prst="parallelogram">
              <a:avLst>
                <a:gd name="adj" fmla="val 8547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grpSp>
          <p:nvGrpSpPr>
            <p:cNvPr id="7" name="Grup 6"/>
            <p:cNvGrpSpPr/>
            <p:nvPr/>
          </p:nvGrpSpPr>
          <p:grpSpPr>
            <a:xfrm>
              <a:off x="1403648" y="-5778"/>
              <a:ext cx="7740352" cy="1058514"/>
              <a:chOff x="1403648" y="-5778"/>
              <a:chExt cx="7740352" cy="1058514"/>
            </a:xfrm>
            <a:grpFill/>
          </p:grpSpPr>
          <p:grpSp>
            <p:nvGrpSpPr>
              <p:cNvPr id="8" name="Grup 7"/>
              <p:cNvGrpSpPr/>
              <p:nvPr/>
            </p:nvGrpSpPr>
            <p:grpSpPr>
              <a:xfrm>
                <a:off x="1979712" y="0"/>
                <a:ext cx="7164288" cy="1052736"/>
                <a:chOff x="1979712" y="0"/>
                <a:chExt cx="7164288" cy="1052736"/>
              </a:xfrm>
              <a:grpFill/>
            </p:grpSpPr>
            <p:sp>
              <p:nvSpPr>
                <p:cNvPr id="10" name="Dikdörtgen 9"/>
                <p:cNvSpPr/>
                <p:nvPr/>
              </p:nvSpPr>
              <p:spPr>
                <a:xfrm>
                  <a:off x="2879772" y="0"/>
                  <a:ext cx="6264228" cy="10527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tr-TR" sz="32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11" name="Paralelkenar 10"/>
                <p:cNvSpPr/>
                <p:nvPr/>
              </p:nvSpPr>
              <p:spPr>
                <a:xfrm>
                  <a:off x="1979712" y="8164"/>
                  <a:ext cx="1800200" cy="1044000"/>
                </a:xfrm>
                <a:prstGeom prst="parallelogram">
                  <a:avLst>
                    <a:gd name="adj" fmla="val 8547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tr-TR"/>
                </a:p>
              </p:txBody>
            </p:sp>
          </p:grpSp>
          <p:sp>
            <p:nvSpPr>
              <p:cNvPr id="9" name="Paralelkenar 8"/>
              <p:cNvSpPr/>
              <p:nvPr/>
            </p:nvSpPr>
            <p:spPr>
              <a:xfrm>
                <a:off x="1403648" y="-5778"/>
                <a:ext cx="1079512" cy="1044000"/>
              </a:xfrm>
              <a:prstGeom prst="parallelogram">
                <a:avLst>
                  <a:gd name="adj" fmla="val 8547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r-TR"/>
              </a:p>
            </p:txBody>
          </p:sp>
        </p:grp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5D1D-A7E0-478E-9915-3ADF101919E2}" type="datetime1">
              <a:rPr lang="tr-TR" smtClean="0"/>
              <a:t>25.10.2014</a:t>
            </a:fld>
            <a:endParaRPr lang="tr-TR" dirty="0"/>
          </a:p>
        </p:txBody>
      </p:sp>
      <p:sp>
        <p:nvSpPr>
          <p:cNvPr id="1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tr-TR" sz="1600" b="1" smtClean="0">
                <a:solidFill>
                  <a:schemeClr val="tx1"/>
                </a:solidFill>
              </a:defRPr>
            </a:lvl1pPr>
          </a:lstStyle>
          <a:p>
            <a:fld id="{93E6DDF2-C5D1-4680-861C-0C1455ED718B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16" name="Picture 2" descr="C:\Users\hakan.kalender\Desktop\yeni logolar\orjinal halleri\orjinal halleri\yeni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788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Düz Bağlayıcı 16"/>
          <p:cNvCxnSpPr/>
          <p:nvPr userDrawn="1"/>
        </p:nvCxnSpPr>
        <p:spPr>
          <a:xfrm>
            <a:off x="2052067" y="981075"/>
            <a:ext cx="70564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 userDrawn="1"/>
        </p:nvCxnSpPr>
        <p:spPr>
          <a:xfrm>
            <a:off x="2052067" y="981075"/>
            <a:ext cx="705643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 userDrawn="1"/>
        </p:nvCxnSpPr>
        <p:spPr>
          <a:xfrm>
            <a:off x="323528" y="6669360"/>
            <a:ext cx="882047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6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F9E63-BB73-40E6-8B5A-48F6C915E19E}" type="datetime1">
              <a:rPr lang="tr-TR" smtClean="0"/>
              <a:t>25.10.2014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tr-TR" sz="1600" b="1" smtClean="0">
                <a:solidFill>
                  <a:schemeClr val="tx1"/>
                </a:solidFill>
              </a:defRPr>
            </a:lvl1pPr>
          </a:lstStyle>
          <a:p>
            <a:fld id="{61922FD4-73CE-4DC1-931B-658EF6753AE2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9" name="Picture 2" descr="C:\Users\hakan.kalender\Desktop\yeni logolar\orjinal halleri\orjinal halleri\yeni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788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Düz Bağlayıcı 9"/>
          <p:cNvCxnSpPr/>
          <p:nvPr userDrawn="1"/>
        </p:nvCxnSpPr>
        <p:spPr>
          <a:xfrm>
            <a:off x="2052067" y="981075"/>
            <a:ext cx="70564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 userDrawn="1"/>
        </p:nvCxnSpPr>
        <p:spPr>
          <a:xfrm>
            <a:off x="2052067" y="981075"/>
            <a:ext cx="705643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 userDrawn="1"/>
        </p:nvCxnSpPr>
        <p:spPr>
          <a:xfrm>
            <a:off x="323528" y="6669360"/>
            <a:ext cx="882047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2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hyperlink" Target="TKB%20&#304;KS%20Uyum%20Eylem%20Plan&#305;/SGB%20UEP.xlsx" TargetMode="Externa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E466ED-DAC6-4AA5-8C20-5AFA65D1ABBF}" type="datetime1">
              <a:rPr lang="tr-TR" smtClean="0"/>
              <a:t>25.10.2014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0A6EA3-7380-41F9-B581-6F056B5A4D9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5" r:id="rId8"/>
    <p:sldLayoutId id="2147484072" r:id="rId9"/>
    <p:sldLayoutId id="2147484073" r:id="rId10"/>
    <p:sldLayoutId id="214748407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kan.kalender\Desktop\yeni logolar\orjinal halleri\orjinal halleri\yeni_logo.PNG">
            <a:hlinkClick r:id="rId17" action="ppaction://hlinkfile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788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Düz Bağlayıcı 6"/>
          <p:cNvCxnSpPr/>
          <p:nvPr userDrawn="1"/>
        </p:nvCxnSpPr>
        <p:spPr>
          <a:xfrm>
            <a:off x="323528" y="6669360"/>
            <a:ext cx="882047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 userDrawn="1"/>
        </p:nvCxnSpPr>
        <p:spPr>
          <a:xfrm>
            <a:off x="2052067" y="981075"/>
            <a:ext cx="705643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20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4094" r:id="rId13"/>
    <p:sldLayoutId id="2147484095" r:id="rId14"/>
    <p:sldLayoutId id="2147484096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5.xml"/><Relationship Id="rId7" Type="http://schemas.openxmlformats.org/officeDocument/2006/relationships/hyperlink" Target="http://www.bilgiguvenligi.gov.tr/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hyperlink" Target="TKB%20&#304;KS%20Uyum%20Eylem%20Plan&#305;/SGB%20UEP.xlsx" TargetMode="External"/><Relationship Id="rId7" Type="http://schemas.openxmlformats.org/officeDocument/2006/relationships/diagramColors" Target="../diagrams/colors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TKB%20&#304;KS%20Uyum%20Eylem%20Plan&#305;/SGB%20UEP.xlsx" TargetMode="Externa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7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SDP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TKB%20&#304;KS%20Uyum%20Eylem%20Plan&#305;/SGB%20UEP.xlsx" TargetMode="External"/><Relationship Id="rId2" Type="http://schemas.openxmlformats.org/officeDocument/2006/relationships/hyperlink" Target="mailto:Askin.torun@tarim.gov.tr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6"/>
          <p:cNvSpPr txBox="1">
            <a:spLocks noChangeArrowheads="1"/>
          </p:cNvSpPr>
          <p:nvPr/>
        </p:nvSpPr>
        <p:spPr bwMode="auto">
          <a:xfrm>
            <a:off x="0" y="0"/>
            <a:ext cx="91440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50000"/>
            </a:pPr>
            <a:endParaRPr lang="tr-TR" sz="2000" smtClean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buSzPct val="150000"/>
            </a:pPr>
            <a:endParaRPr lang="tr-TR" sz="2000" smtClean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buSzPct val="150000"/>
            </a:pPr>
            <a:endParaRPr lang="tr-TR" sz="2000" smtClean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buSzPct val="150000"/>
            </a:pPr>
            <a:endParaRPr lang="tr-TR" sz="2000" smtClean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buSzPct val="150000"/>
            </a:pPr>
            <a:endParaRPr lang="tr-TR" sz="2000" smtClean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buSzPct val="150000"/>
            </a:pPr>
            <a:endParaRPr lang="tr-TR" sz="2000" smtClean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buSzPct val="150000"/>
            </a:pPr>
            <a:endParaRPr lang="tr-TR" sz="2000" smtClean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buSzPct val="150000"/>
            </a:pPr>
            <a:endParaRPr lang="tr-TR" sz="2000" smtClean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buSzPct val="150000"/>
            </a:pPr>
            <a:endParaRPr lang="tr-TR" sz="2000" smtClean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buSzPct val="150000"/>
            </a:pPr>
            <a:endParaRPr lang="tr-TR" sz="2000" smtClean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buSzPct val="150000"/>
            </a:pPr>
            <a:endParaRPr lang="tr-TR" sz="2000" smtClean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buSzPct val="150000"/>
            </a:pPr>
            <a:endParaRPr lang="tr-TR" sz="2000" smtClean="0">
              <a:solidFill>
                <a:prstClr val="black"/>
              </a:solidFill>
            </a:endParaRPr>
          </a:p>
        </p:txBody>
      </p:sp>
      <p:sp>
        <p:nvSpPr>
          <p:cNvPr id="15363" name="AutoShape 47"/>
          <p:cNvSpPr>
            <a:spLocks noChangeArrowheads="1"/>
          </p:cNvSpPr>
          <p:nvPr/>
        </p:nvSpPr>
        <p:spPr bwMode="auto">
          <a:xfrm>
            <a:off x="0" y="0"/>
            <a:ext cx="9144000" cy="5589588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SzPct val="150000"/>
              <a:buFontTx/>
              <a:buChar char="•"/>
            </a:pPr>
            <a:endParaRPr lang="tr-TR" sz="2000" smtClean="0">
              <a:solidFill>
                <a:prstClr val="black"/>
              </a:solidFill>
            </a:endParaRPr>
          </a:p>
        </p:txBody>
      </p:sp>
      <p:sp>
        <p:nvSpPr>
          <p:cNvPr id="15364" name="5 Başlık"/>
          <p:cNvSpPr>
            <a:spLocks noGrp="1"/>
          </p:cNvSpPr>
          <p:nvPr>
            <p:ph type="title" idx="4294967295"/>
          </p:nvPr>
        </p:nvSpPr>
        <p:spPr bwMode="auto">
          <a:xfrm>
            <a:off x="1115616" y="1598116"/>
            <a:ext cx="6696075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tr-TR" sz="4000" b="1" dirty="0" smtClean="0">
                <a:solidFill>
                  <a:schemeClr val="bg1"/>
                </a:solidFill>
              </a:rPr>
              <a:t>Strateji Geliştirme Başkanlığı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İç Kontrol Daire Başkanlığı</a:t>
            </a:r>
          </a:p>
        </p:txBody>
      </p:sp>
      <p:sp>
        <p:nvSpPr>
          <p:cNvPr id="9" name="8 Dikdörtgen"/>
          <p:cNvSpPr/>
          <p:nvPr/>
        </p:nvSpPr>
        <p:spPr>
          <a:xfrm>
            <a:off x="684213" y="3141663"/>
            <a:ext cx="5689600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660066"/>
              </a:buClr>
              <a:buFont typeface="Arial" charset="0"/>
              <a:buNone/>
              <a:defRPr/>
            </a:pPr>
            <a:r>
              <a:rPr lang="tr-TR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Bilgi ve İletişim</a:t>
            </a:r>
            <a:r>
              <a:rPr lang="tr-T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spcBef>
                <a:spcPct val="20000"/>
              </a:spcBef>
              <a:buClr>
                <a:srgbClr val="660066"/>
              </a:buClr>
              <a:buFont typeface="Arial" charset="0"/>
              <a:buNone/>
              <a:defRPr/>
            </a:pPr>
            <a:endParaRPr lang="tr-TR" sz="1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spcBef>
                <a:spcPct val="20000"/>
              </a:spcBef>
              <a:buClr>
                <a:srgbClr val="660066"/>
              </a:buClr>
              <a:buFont typeface="Arial" charset="0"/>
              <a:buNone/>
              <a:defRPr/>
            </a:pPr>
            <a:endParaRPr lang="tr-TR" sz="1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spcBef>
                <a:spcPct val="20000"/>
              </a:spcBef>
              <a:buClr>
                <a:srgbClr val="660066"/>
              </a:buClr>
              <a:buFont typeface="Arial" charset="0"/>
              <a:buNone/>
              <a:defRPr/>
            </a:pPr>
            <a:endParaRPr lang="tr-TR" sz="1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spcBef>
                <a:spcPct val="20000"/>
              </a:spcBef>
              <a:buClr>
                <a:srgbClr val="660066"/>
              </a:buClr>
              <a:buFont typeface="Arial" charset="0"/>
              <a:buNone/>
              <a:defRPr/>
            </a:pPr>
            <a:endParaRPr lang="tr-TR" sz="1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tr-TR" b="1" dirty="0" smtClean="0">
                <a:solidFill>
                  <a:prstClr val="black"/>
                </a:solidFill>
              </a:rPr>
              <a:t>Aşkın TORUN</a:t>
            </a:r>
            <a:endParaRPr lang="tr-TR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tr-TR" b="1" dirty="0">
                <a:solidFill>
                  <a:prstClr val="black"/>
                </a:solidFill>
              </a:rPr>
              <a:t>Mali Hizmetler Uzmanı</a:t>
            </a:r>
          </a:p>
        </p:txBody>
      </p:sp>
    </p:spTree>
    <p:extLst>
      <p:ext uri="{BB962C8B-B14F-4D97-AF65-F5344CB8AC3E}">
        <p14:creationId xmlns:p14="http://schemas.microsoft.com/office/powerpoint/2010/main" val="284975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10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051720" y="332656"/>
            <a:ext cx="3744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BİLGİNİN PAYLAŞIMI 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1115616" y="2132856"/>
            <a:ext cx="6840760" cy="3744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tr-TR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400" dirty="0" smtClean="0"/>
              <a:t>Gizlilik ve yasal sınırlamalar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400" dirty="0" smtClean="0"/>
              <a:t>Elektronik ortam tercihi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400" dirty="0" smtClean="0"/>
              <a:t>Tam, doğru, güncel, ilgili ve </a:t>
            </a:r>
            <a:r>
              <a:rPr lang="tr-TR" sz="2400" dirty="0" err="1" smtClean="0"/>
              <a:t>anlaşılabilirlik</a:t>
            </a:r>
            <a:endParaRPr lang="tr-TR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400" dirty="0" smtClean="0"/>
              <a:t>Telif/lisans/fikri mülkiyete dikkat edilmeli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400" dirty="0" smtClean="0"/>
              <a:t>Kurumsal yatırımlardan faydalanılmalı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400" dirty="0" smtClean="0"/>
              <a:t>Aktarılmış bilginin kaynağı </a:t>
            </a:r>
            <a:r>
              <a:rPr lang="tr-TR" sz="2400" dirty="0" smtClean="0"/>
              <a:t>gösterilmeli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400" dirty="0" smtClean="0"/>
              <a:t>Bilgiye erişim memnuniyeti ölçülmeli</a:t>
            </a:r>
            <a:endParaRPr lang="tr-TR" sz="2400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539552" y="1484784"/>
            <a:ext cx="3096344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BİLGİ PAYLAŞIMINDA DİKKAT EDİLECEK KONULAR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81016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BUUEhQWFRUXGBUWFBcXFhYXHRcYFhgYFxQXGBcYHSggGBolHBgWITEhJSorLi4uFyAzODMsNygtLiwBCgoKDg0OGhAQGzImHyU3LC8sLCwyLCwsLCwsLyw0LCwsLCwsLCwsLCwsLCwsLCwsLCwsLCwsLDcsLDcsNzcrLP/AABEIAKsBJgMBIgACEQEDEQH/xAAcAAACAgMBAQAAAAAAAAAAAAAABwUGAQMECAL/xABOEAACAQMCAwUDBggKCQQDAAABAgMABBEFIQYSMQcTIkFRMmFxFDVCdIGyI1Jyc5GhsdEIFSUzNGKCs8HhFiQ2Q1NjkrTwJlTS8YOTov/EABoBAQADAQEBAAAAAAAAAAAAAAADBAUCAQb/xAAmEQEAAgIBAwQDAAMAAAAAAAAAAQIDEQQFISISEzEyQVFxFEKB/9oADAMBAAIRAxEAPwBdcAcDT6pMVj8ESfzsxGQvooH0nPp+mvRfCHANnpyjuYw0u+ZpAGc5xnBA8I26D9eam9D0iGzgSC3UJGgwB6+rMfNidya781z6oGK143r7Y1q7zeq+W25dRDaK1zSYr6LVySPk1xa241Dqtdy1yOTXK6EnfpXWRXPMhIOKgmFuk6Rt4gOygk+eN6VnHXC3WRUKN8DhvX4U79MtwBnzrtkjDDBAI99SV40z5ROksc7259Otw8cSR4OK+RXoXjHs1s58tH+Ak65TofylpLcR8MTWb4lAKkkJIu6t/iD7jUm9TqVrHeuSN1Nvso1TvbBFJ3iJiP2br+oirhqL+An3f4Uk+yjV+5uGiPSXGPcy/wCX7KcmpP8AgWP9U/sqG0d5cWp5xKX0K15YlJ6kb/bW+7jr60jeFPyR+yt1xVqKR6YZlrz7s7ULiiz50Yev7qSLnu7uI/iSrn7Gr0bqsQKmkNx1aCK6YjzIb7aqzGsm2/x7e5imP0dNhJzIp9w/dUvYWhfcnbyqu8My89sjD8UH/GrfopzED6iuceLcqHNtNN6dKwgDFR9/ECDsKkiTXDeLsatTRQxTPqL7ibTAoLpgH6Xof86XPE+0Te+m7r8BaJlHmKVHFyfgUPriqU1iMkafR4pm+OYmVM0yIlwB5mnpw1blIl+FJ3h6LNyg9SKfWmWuFUV3m8rI6xGPDpI2Wnhhls11zaTCRutSEUOAMV8SpXeOkRHeGRbPa1u0qzqukBVLRnPuOagbc77VeJY/KqvqVkUkyBsd/wB9RZKfmF/Blm0em0lZ20fztsfPu3z/ANW1LgKavXa/PzXyJ5RxKMe9mZv2FaitL00bZGeXf4kitPH9YYvIneWyBe3Iz/VHi+PpWjFWrUNLIjVB7TNzMfef3VB3sA5iF9lNs+vqa7QuCis4rFAUUUUHt0vXwZhXDcy+nWuRDI24RiPI1mTa+9LVcMa3Mu+6vMCuJb6tNxbyn6DVEXNjcA5WJyPhXE+5P4WsePFEd5hPvf1mG5Bqpzrd52tpfsX/ADrnV7+MhhaTMud1AXPx3NdUpf8ATqaYddrQvTSge+gS7VyWfNJEGMTxN5q4wf1V8OTXcxP6Q1rW3xKShkGdjvX1d3mB1qtXF0yneo671M+tRTmn4hYpwZvMSlL7UOtVTiSNLiFkfG/n0IPkffWq6vGbO9cUwd/DGrO5HhRepPuzUNrWn4+WtTBjw13Mltp0vcXKt+I/7Dg/qr0NYSd/bqQc5UfrFJe74E1Isf8AU5TnfYoeu/41MzglbiC2VLmF4mXC+MDBx6EEj9OKs5ItERbSllyY57UtG4XzSnxEoOcgAV8XV5jzAqN+Wg9f21GXl31pPIiI0p4+LNrzMuzUr1SMcyn7aUPaKnMVb4j41dr26HoKrOuWLTgKil3JxGo6s3oKhnLu0abGHHTDSdytfZtciSxjAPsjlP2bUwNIOIgPSlFwHY3lnzLc28kSEqUZsY5vxSQds0xE1E8g5W/SM/rqX1+3adszlUjL9J3ErEJQa0Xjjlquvqzr5A1w3uuSY2UVL/lxpDj4F97dWoOOU/ClHxv4Y419+f2/vq7T30jZywGOv7epqncQcN39y4aK0lePA5WHLg7DJGT0qtji2S+4hqRamCvlKtcKnF7Fn1r0Rp4HIKRljwTqccqP8ilwpBPs9M79Gp06TckRjmBB8wQQQfeDvUmaJrburZMlMlNVna1wyDArXKagWvPMbfCuWfV2GwI+2nvRClXh3meyXuJhmorUzzqfsqNlvHc9Vr6nMncu0UbTSKrckajqxAx16D4+hryMvuTqFq2KMNdzJIcfS82rz82/KUVdvRF5R9n+FTWiWuIx+Mx2/aTUZJwDqzzGV7KUszFj7HU5P43SrPYcMaiib2cvNjH0dvXzrUiNRpiWnczKI1LBc4+iP0VStRkz4F+JpgahwdqXdkJZylmOWPh8unVqho+zvU1jP+pSl22+jsP+qvXikyDG36a11bj2aar/AOyl/wD4/wDlWi+7P9ShjeWW0kVEUs7HlwqqMknB9KCsUVkiig9dvdYOfOp6w3iX4VVLvpVn0X+Yj+FUeLbdpaHMpEUiXZis0UVeZ7GKMVmigxitc1urdR/58a20UmNvYnSHu9CVujEfHB/dUZNwjzf7wD+z/nVqJrGahnBjmd6T15eavaLKfFwTv45Ry+5d/fuTVi0vSIrcYjXBPVupPxNd9ANdUxUr3iHOTkZMn2kYr5kiDDDAEeh3r7oqRCiLnQIz7JZftyP0Goy64SLdJMfEfuNWk1ioZ4+OZ3MLFeXmr2iyj/6CuTvMuPyD/iaseh6BFbAlcsxGCx6n3D0FS1FKYMdJ3EPMnJy5I1aXxLArKVYZBBBB8wetRkmhp9Elfd1H66ls0V3albfMI6ZLU+sq3Nwxk7OB8R/nXJLwcx/3o/6T++rfRUU8XFP4Txzc8f7IDTuFYY+UvmRgcjOwB9yj/HNT4FFFS0pWkaqr3va87tIxWme0R/aUH0zW7NGa6mIl5EzHwiptBjboXX3Aj/EVH3HCoJ8MhHxUH91WasVHODHPzCavJy1+LK9Y8Kou8jFzvsPCD8QN/wBdTsECovKoCj0G1baK6pjrT6wjvlved2nYooortwKKKKAqu9og/km++rTfcNWKq92ifNN99Wn+4aDx8TRQaKD1VNLlatOin8Agx9Eb7YOc0uLvUQoxTC4Ym57OFvVAazuFO5lr9Sp6a1SlFFFaLIFFFFAUUUUCi7O+Ory71m5tp3Uwxi4KqERSOSVVXLAZOATWu87R7y61lbTSu6eJco7SIzIxXPeSllIYIvQYO5HnkUroXuhe6kbPZuW673GeYQ9+ve8nvxjP9Xm88U3f4P1tafIHeE5uC2LnPVevdqP6mNx6nPpgAy7++SCF5ZThI1Z3PoFGTVQ7LeOhqkc3MAssUjeD/lOxMJ95AHKcea58xmp9v/EuEi06NlBm5XnJOAqBh3QJ8gWHMT5BB61TrLU7fRtZheznWe1aOJJyrBtiAspPoeYd4PjgbUDM7a+LrrTorZrV1UyNIr8yK+QoUj2unU1deFLx57C1lkOXkt4JHOAMs8asxwNhuTSq/hIOGtrIg5BeUgjzBRMGmdwJ81WP1S1/uUoFRxvx/qkWszWVkysA0axJ3UbElokcjJG+5brVh4C1bXHvVXUYWFuysObu415XxlSSu+NiPiRS54/FweKZRZ7XHeQdz7I8XcR43bb9NNvs3h1dXm/jUgqVj7nDRHfLc/8AN79OXrQSGn8Xo+sXGnk4MccTx7YyxXmlXOd/C0RH9r0qZ4k1lLO0luJPZjQtj8ZseFB7ycD7a8x6xrUw1m5v4Ax7m5MmSeiiTu0Vv6pGFx6Grb2vcbDUUt7azPMndm6nAI6rGz8jb9Y0V2I9celBf9Y4wm/0dTUIXUTGOJieQFQ/MElUK2duYMPsq18IXzz2FrNKcySQxO5wBlnQMdh03NL3sdtYdQ0JrS4VnjjmdGXmZdsiVQGUg4y1RXbNrL24tdJs2MUZjRXwxB7snuokLk+zgNnffz94OaLUomcossbOM5UOpYY6+EHNdVeVNZ4ctlmittKkuLy8VgZHjCiIEf8ADIAYENy+LPKPX09G8GQXcdlEl+6yXCghmXfbPhDN9JgMZIH6epCA7ZOJrjT7GKW1YK7TrGSVVsqY5WIwfeq0vIe0rXLeBLq4gjktn5OV2i5QQ3TlaNhykgHdgR02q1fwjfmuH60n9zPSz1zUdWbSII54ymnhYeR1RRzIP5nmYHPp6bgZoHNretXN7oq3WmOscsihhz4zgFlljRm2EgYEZO2x9c1E8e8T32n6LazCaI3LSpHK8aqyMGjmfw5yCfCmWHUgkYBxVT7QZ7ZuFrH5HzdytwigPgMHEVwZA4G3NzEk423yOtbu0cf+k9M/Ktv+3moG7wbqL3Gn2s0p5pJIY3cgAZZlydhsKkBqURfuxLGXzjk515s+nLnOaRnHHFE1toWmW0DFO/tkMjqcEoqqOQHyBLb/AAqo65w1aRmO1spZ7zUOZe87kKYVOPEqYHMxB+kDgY3x5B6rBrNVvs/tb2KxRNRdXnBO4PMQn0Vkbo7jcZHljqck2SgKKKKAooooCq92ifNN99Wn+4asNV7tE+ab76tP9w0Hj40UGigf+rQBvKmVwcuLC3H/AC1qh6gBV/4U/oUH5ArK4H2ludWtE0ppLUUUVqsMUUUUBRRRQInsp0edNfu3lglWN1ugGeN1VuaZCAGIwcjNaI9EvNE10tZ28k1tLzNyRgsDC2SYyTsroR4STvgdckU+iayKBB8F8Hy6vqd1c6pDKse7cjrJDzFyRGqk4blRV8vQZPrYePeyKzSwmksIGWdBzqO8lfmC7uoVmOSVzjbqAPOm5igig8w618uudJtLaS0uu8tpGVT3EuGiZByb8vVccuPTFWHQ+Pdchhgto9OXljSKFGe1uvZQBFLsHA6AEnAp+4rNB5z44gvoOIZbu3tZJWRoWQiGV42YQRq26dRnI2PlVh0ntC1qaXklsFSPkkdyLW6VuWONnKoWkxzty8q9d2Gx6U6gKCtAjuxnhCSS01JLyKSMXCxxAyKyvkCRncBxnYvGQcHdfdXV2O8AtD8skuk8X4W0RTjBUZEz+8NsB7geuRTn5awRQJf+D9a3FtLeQTwyorBHRnR1TKFkflLAAkhl6eS1KdtvAk18sVxarzyxAo8Yxl0JyCmerA528wdum7TJrJNB564d4m1GztFtrLRzDKx5Xm7iducnIViHHtDI3Zio32AOA8+G5p3tIWu4xHOVHeoCCAw2JGCeuM4ztnFSWK+hQLLt/sJZtNhWGOSVhcoSsaM5A7qYE4UE43A+2ltcazrNxp6aZ8gYRBY4wwt51ciMgqC7NyDPKMnAr0tWCKBA8UcHXVtw1b25jaSc3gmeONTIU5ophg8oOceHJ6ZbG/UyXH+lzPwxp0aQytIjW/OixuWXEEwPMoGRgkDf1p2ctGKBK8WcBz3uiac0KH5RbwIrRNlWKFBzKA30wyjY48/ga/wvxJqFhaC3tNIZJzs9wYJiz5JwWUjruOrcu3TG1eisUYoIbg6e5eyha9Tu7kg96uV6gkBvDsMjDY8s4qarAFZoCiiigKKKKAqvdonzTffVp/uGrDVe7RPmm++rT/cNB4+NFBooPQd8+/6KZPCh/wBSg/IFK+/bfamdwj/QYPzYrL4H3t/G31WIilZhMUUUVqMQUUUUBURxbqjWtjcToOZoondRjO6jbPuz191S9aLuBZEZHUMrgqykZBVhgg/Gg808IcHy698omlvR8oUgBZPGzZ35iMjlj3wOXYb7U3+ELebRtJkfUJnm7vxlFIfukGFCIxwW9dzgdABvmhcX9kggjkvdMuPBHzSBC+6hCSwimX8XBwDvt1z12aJxdPf8Oaklyed4EUCQ9WRzlQ3qwKtv6Y95oGHY9pVnLYS3w71YIpBE3Mg5uY8mMKGOR418/WuaDtYsJHt44jLJJcFQsaoMoWblUSEsFGeuASfXFKXRv9kb367H+y3q/wDYdwnbfIIrt4ladndlkYcxQKSq8n4u366CYk7YNNVpVaSQGLP+79tgcckYzknI6nA99fdx2rWaG3DJcA3Kq8Q5E9l2KIW8e2SM/Ailh2TcNwXuq3fylBIsXeMqMMqWaQrlh54Gf0109sUKprdiiAKipbKqgYCqsuAAB0AAFA09b7R7K0uzazu6OFLM3IeVQEMm56kkDACg5JxXPwx2o2F9P3ETyLIfYEqcveYzkKQTvgZwcH0pa8aWCz8XRRSAMjPbc6kZDKFDFSPMEDH21p7R7WO24mtO4jSMc1m+FUKCwlxnA26KP0UDebjy2GqDTcSm4JxnlHIPwXe+1zZ9n3das08YZSrDIIII9QdjSMl/25/tL/2Qp70Hnng5jonEb2kmRDM3dAnOCshDWz+/BIUnyJbfY1M/wgdYaSS206HdnYSSKM5LMeSBduu5Y4+Fd38IHh0vBHfRDxwHllI68jEFG/st94+lV7sgsZdT1aXUboc3dBTnBwZioSMDP4qLnzx4fUUDPs7m00LTbeK4lWNUXlzhmLyE80hVVBY5ZidugNcGidr+m3Moi7ySInAUzIFUk+XMCQv9rApX9quoxtxEwvQ8lvAIh3aEAle5WXkGdgGkbBPXB9wqXt+CLjW5Unlt4tNtFUCJUjUSOh6beZx9JsDpgHc0DM4k7Q7OxuY7ednDyCMgquVCyMVDs5IAUEEnHl5Go6HtasHSeRO+aKAJzyCPCkyMFQKGYMSTnqB7J91Krtj0lU1W0tkZivye2iVnYs2DLIoyx3NX/tU4dtrLQLhLaJIwWt+YqN2KyKAWPmf86Dsm7atMUJ4pm5lDHljB7vPk/i6/k5rr1vtb022ZF71piyq/4FOcKrDK8xJGDg9Oo88Ut30aAcGrOIk75n5jJyjmyLpova6jwDGK7OH+Grc8IzXDRI0rrNKHKjmUxyFEAbrgcmce+gdOn6zDPbLcxSK0LKXD9ByjqTncYwcg9MVSL7tp0yOTkDyy+rxxeHrg+0VJx6gEb7ZpUyalKnCscaswV750fH4gj7zk9wLb493xrp0OBr2zWw0uxRiyr8rvJ0XIc4Zgr792BnAxlsAbedB6E0LWYbyETW8gkjbowyNx1BBAKn3EA1IVS+zzgiPSYZPw7SM+DKzHlQcgPspnC43yTk7Va7W+jlz3ciPjGeRg2M9M4NB00UUUBRRRQFV7tE+ab76tP9w1Yar3aJ80331af7hoPHxooNFA9b24ANNXhBs2MB/qD/Gkzfvk05OCxjT7f82Ky+BO7T/G11WfCv8A1NUUUVqMUUUUUBXDrNj38EsJd0EiMhZDysvMMZU+td1FB5/fsa1SNZIYLyL5Ox3XvZ4w+wBLxKhXOw8z0FXfTuzX5Lo11ZwOrz3C+OR8opYY5RtkhQM467k0yaKBP2HZhdx6FcWBeDvpbhZkYO/IFHdZBPd5z4G8vSr12d6FLYadFbTFDInPkoSynmYkYLAHofSrNRQLTsy4DudOvLqedomWYHkEbMxGZObxBkA6HyJrR2h9nt1fanBdQtCI4xFzB3cMSjlmwAhHT300qKBY6pwDdS8Qx6irQ9wjREqWfnIVOVsKFx199aeOezu6vNYgvInhEUfyfmDM4Y925ZsAIR0O29MLW9bt7OIy3MqRIM7sdzjyVRux9wBqqRdruks3L8pI3ADNDMAc+/k2+JxQR78A3J4k/jPnh7jmB5eZ+82t+59nk5fa39rpTNqMudet0tGuzKhgVecyKeYcvux1JyBjrk4rl4O4pg1K37+3JxnldW2ZGHVWAyOhByD50Ejq2nJcwSwyjKSo0bD3MMEj0I6g+RFQnZ9wqum2SwAhnyzyuBjmdj+wKAv2VZs1XouM7Rr42KyE3IJBTu3ABChjlyOU7Y6E0Ff7TezZdSKzQuIrlFwrHPK4G6K+N1wc4YDIz57VVW7NdZujHHfaipgUgkLJI58JBHhKKGO2QWJwadYooFTx32c3d7qdvdRSQ8kSQK/eMyuxikZmICoRuD61bu0nh+XUNOktoCgd2jILkqoCurHJAJ6D0q0UUCzk4CuTw2umc0Xfg5Lcz93/AElpva5M+yQPZ6126ZwfPHw62ms0XfmOZAwZuTMkruDzcudg3p5UwKKBacL9mpXRpNPvihLytIrxEnkJChGBZR4gQdsbjbzqs23ZnrdtG8FpfxrAc4HeSxnfqQoRu7JOfZanjisYoEzxHp8mh8OzwSXHfSXEnInhOEMu8wUk5xyq5yfpHpvV47LOH/kWlwxkASP+Glx+PJg7/BeRf7NTutaFb3YUXMKTBSSodeYAnqRUiKDNFFFAUUUUBVe7RPmm++rT/cNWGq92ifNN99Wn+4aDx8aKDRQOSePz/VTk4N/oFv8Am1pI6tqAAIFOngJs6Zak/wDCWsvp8eUtzq1fTWqfooorUYYooooCiiigKKKKAooooCsGs1g0Hm0QycQa+8UzskMbS4CnBjhiPKAmcgOx5ck7ZJPkBV+13gvh6FPk0zxW8gGQxnKyjm6MSxPN02DAj3VQ9LvG0HiCU3Kt3UhkBdc7xStzJKo+ljbIG/tdcVbeLtL4funmvJr0GSQZ/BzqTlUVVCxhSSQAu2/WgkdMlsdN0S8GnyxXvdgvNzEOrGbwKJFX6PKCMefKa29mfF8Y0SS5miit4rdnHJArAEAAjAZiS7Fsbnc0ruAfmXXPzdn9+Wu7SLd34RueQZ5blXf8lSmT9mxoJ6Ptc1O5Z3srBHgTr4JpGAHXLo6rzEY2AOM+dQvZ9rXy3icXITk73nbkzzcv4LlO+2dxV+7HOIrRNHjRpoonh7wzhnVSPG7ByCdwVxv7vdVC4Iu4puKXktwBE73BjxkDBU+LHlk7/bQXTiztVmF6bPS7cXMqtyszBmUsPbVFRgSF6FiQMg/GtPD/AGuSpefJNWt1tnJCl05gEZgCgkRi2AQR4gxxzDbGTSw4Yuby2vp7WKaK3nlZoJbiZipTlcl8O3m7Y8iTtjG5prcEaLpFleJEblbzUJCzd434TDAFjy4yEON9yWPX4BHaz2v3NtqVzam2SVUZo4FQOJGkyoTmPMQRjOyrk7UyOBNQu7iySa+jSKZyx7tFdOVAcLzK7Ehjgnr0IpT8LQK3GVzzKDytcMvublAyPfuf00+AKAooooCiiigKKKKAooooCiiigKr3aJ80331af7hqw1Xu0T5pvvq0/wBw0Hj40UGigcN1pimQsxJ3zTn4LAGn24HTu1pN3kmWpycGD/ULf82tZXT/ALT/ABtdVnxqmqKKK1WKKKKKAoopdcPdpjXOsS6cbcII3uE73vCSe4LDPJyjGeX12oGLRS44o7UlttRSyt4DdOSFk5HwQ7HZF2wSB1yQBn3GmGZMDJ2xucnp65oNlYaqxwRxrDqazmIYMMrR4znmTJ7qUegYA7eRBHlmprWNVitoXmncRxoMsx8vIDA3JJwAB50EC/aBYpPPBNMIJIGCsJuVOfIyDHv4xj7dx61K8Na7HfWy3EIcRuW5edeUnlJGcZO2RSU4k7S4L64Ag0qO6Zc8jyqXdlH9SMZA2B3JxvVr4E7XYbqaO0ktWt3YiOIRjvEG2ykBQUHXyIAG5AyQF74m4WtdQjCXUQcDdWyVZT/Vcbj4dD6VSrfsK05WDGS6cA7q0kYDe4lIw2PgRXdxP2hyWusW2npCjLK0AaRmOQJn5DhQOo69aq+rdu5iuJYks1dUkdFfvivMFYqG5e72yBnFAybjg21NhJYoncwSDDd1gN1BzzMDlthuQaxwlwfBp9q1tCXkjdmZu+KNnmADL4VUFcD0pYW/b47uqixUFmC/z52ycf8ADpg9m/F0moxTvJGiGKdoRyEkEKAc7nrvQQd92H6dJK0gNxEGOe7jkTkHqF5oywHXbPntipXQ+y6ytL1buDvVZRhY+cGNfAEJxy8xJGScsd2J+F3zWaCm8Ydm9lqL95MjJLsDLEwVmAGAG5lKttgZIzsN65uF+yiwsZRKgklkUgo0zK3IRvlQiqM+8gmvntN4+k0rueW271JebLl+UKVweXGN2xk9RU9rXFEUGmvfKQ8YiEkY5gOcsPwa58ssQPOg4dO4At4dSk1BXmM0hcsrNHyfhNmwAgb9dWwVVOzri9tUtTO0HcgOUHj5w2OpU4G24Hxq1g0GaKxmjNBmisZozQZorGaM0GaKqPafxY+mWS3EUaSMZUjw5IADK5zt+T+upfhHVWu7GC4dQrSxq5Vc4GfIZ3oJeiiigKr3aJ80331af7hqw1Xu0T5pvvq0/wBw0Hj40UGigcs0Y604+Cz/ACfb/m1pGatqPkKdvABP8WWuevdLWX0+O8tzq9fTWqwUUUVqMMUUUUBXliXWZbPW9RngQtIsl+FIGeTmkdTIRg5C5z9m+2a9TV554HjV+K7tHHMrS6irA9CGZwQfsoLH2BcPQtG+oO4luGd03wTFn2iSd+dwc59G95qZ7cuKTa2It4mInusqOX2hGCO8I9M5C+viOOmRQbK5fhvW2ick2c2CfPMLFhG+NsuhyDjqObbcY0RWr8S63Kwdo7dFID4yUiXIiwp+kzHJHllvQZD60ZJOHdWthM34K4hiNx0wOcYfBB6RyDr5gH1qyfwkL91hs4lP4ORppGx9IxiPk+z8Ixx8PSozjDsXFtZSzw3EkzxLz92UUZUEd5gg9QuT9laLKB9d0NYkw17p5ARc4MkLAADLbZKqPtiGcZ3C/wBhfQaJw/DOsYYmOBmCkDvZZgpY8+NxucE+SgVUrPtitpryKQ6cvfEiJZeZSyiQhTvy5P8A561w8Hdrj6fALO/t5GaEBIyMK6qB4UdX9BgAjyxt5mL1jWJNe1a3ktLRwsJiDdCeUPzFpG9lfpY38qCc7Qv9rbH8uy/vTV07eB/Isv5yH74ql9oZ/wDVtj+VZf3pq6dvB/kWX85D98UHx2ELnREH/Mm+9XbpfC/8U6deiK5AaTvZVllwixOycqliM+EEA9M/GuTsEP8AI0f52b71Y7ebKaXSW7ndUkSSZQMkxrnPl0DFWJ9FoFBqepyQx97ba9LcSIUJjzdxkjPVTL4ZMHHh9Mnyp/8AZvrUl7pdtcTY7x1YOQMZMcjx82PInlyceZpAalr+nSaLFbQ2hW8TkMkvKOqn8JJ3mcnm/Fxtze6nZ2Jn+QrT/wDP/wBxLQS3H3DS6hYy25C8+C8LHPhlUHkO3TqQfcx615vbWrqSzh0fk5WW6OBuCWdiqxEZ6CR3PxI9K9Sa7qiWttLcSexEjOffgbAe8nAHxpJ9immvf6ncanOBhGcr+ek8h7lQn/qHXegu3Fdiun6JHaxXaWYXu4zOWZW6mSZo1jHM8jEMeVce0Tmk/e8SXFm8c1prEl54jzK3ygYxg4eKfZlI2yPQirz/AAirKXNpPyloE51kxnAZmUjI6DIBGaofaVr+n3awfxfa9xyAiVuRUzkeBMKSDjDb0Dh4v0HVL6SGayvRbRGGMlOZx42yzHwjfYqPspdcCy6lf6l8nGoTvBES00qSMFKKwHgJ82Ow92T5GrR2t8a/JtOgs4HAmnij70jqkJTBxvszHb4Bvcagez3tMsNMslhEE7St453ATxOdsDLdAAAP/uguXbHecpt0OpLYJ42JTv2ldtgg5Id+7wH8R88CqDwTxfNa6vDD/GD3ttMyRlm75gefZcJL4o3DnHwPnWePplg4hjur6FpLWVYZFUqDmPugpXBOCUbOV26Z8xUJcanbXPEFvLZxdzC1za8q4C5IkTnblGy5PkPj50E9xFrOotxDcW9ncS8zyGKNDI3IgZAC3KTyrgZOcbfGnF2f6BPZWnd3Vw1xMzs7uzu4AwAqKX35QBn4saWOhAf6aTZ/Gm/uaZHaPxa2mWgnSBpiXVPMKuepkYeyD0HvIoK7/CH+aU+sxfclq09mXzPZfmI/2VXO1XUEk0VZpbKSUMY5O7ctH3LEHDT92wYAcxGB5kdKtnAssbadbmKF4I+7XkikyWVfLckkg9QfMEUE9RRRQFV7tE+ab76tP9w1Yar3aJ80331af7hoPHxooNFAzY7EyGn5wdHy2FuPSNaTtmOnxFOfhf8AocP5ArK6fPlLZ6pPjVKUUUVqsYUUUUAa5YNOiRiyRorMSWZUUEk7sSQMkmuqig0SWcbOrsil05uRyoLJzbNysRlcjY4r5trCKMsY40QtguVVVLEZwWIG/U9a6aKD5ZARg9PMftrRaWEUS8sUaRrnOEVUGdt8KB6Cumig47zSoJiDLDHIRsC8aOQPQFgcVutrVI1CRoqKOiqoUD4AbVuooOOXSYGkEjQxNIMYcxoWHL7OGIyMeVbbuzjlXllRZFznldQwyOhwwxW+ig0WlpHEoWJFjUZIVFCjfrsBitxFZooI5dBtRzYt4RzZD4ij8QJyQ3h3Gd9667S0SJQkaKijOFRQoGdzgAY61uooMEVqgtUTIRVQElm5VC5Y9WOBuT61uooNc0KupVwGUghlYAgg9QQdiK4ToFqU5Pk0HJzc/L3UfLzAFeblxjOCRn3mpKigjptCtnbme3hY7DLRRk4AwBkjyAA+Ar4/0cs//a2//wCmP/41KUUHPeWMcq8ssaSLnIV1Vxn1ww67muf+IrbKn5PDlMBD3UeVAJYBTjw4JJ28zUhRQciaXCJe9EUYlOcyBFD7jB8eM9Nq6JIgwwwBHoRn4da+6KDXJCrAhgGBBBBGQQeoIPUV9gVmigKKKKAqvdonzTffVp/uGrDVe7RPmm++rT/cNB4+NFBo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264696" cy="359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Belirtme Çizgisi 6"/>
          <p:cNvSpPr/>
          <p:nvPr/>
        </p:nvSpPr>
        <p:spPr>
          <a:xfrm>
            <a:off x="3846002" y="4365104"/>
            <a:ext cx="2886238" cy="1472964"/>
          </a:xfrm>
          <a:prstGeom prst="wedgeEllipseCallout">
            <a:avLst>
              <a:gd name="adj1" fmla="val -30937"/>
              <a:gd name="adj2" fmla="val -1084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dirty="0" smtClean="0">
                <a:solidFill>
                  <a:schemeClr val="tx1"/>
                </a:solidFill>
              </a:rPr>
              <a:t>Sana bir şey </a:t>
            </a:r>
            <a:r>
              <a:rPr lang="tr-TR" sz="2200" dirty="0" err="1" smtClean="0">
                <a:solidFill>
                  <a:schemeClr val="tx1"/>
                </a:solidFill>
              </a:rPr>
              <a:t>söyliycem</a:t>
            </a:r>
            <a:r>
              <a:rPr lang="tr-TR" sz="2200" dirty="0" smtClean="0">
                <a:solidFill>
                  <a:schemeClr val="tx1"/>
                </a:solidFill>
              </a:rPr>
              <a:t> ama kimseye söyleme !! …….</a:t>
            </a:r>
            <a:endParaRPr lang="tr-T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BUUEhQWFRUXGBUWFBcXFhYXHRcYFhgYFxQXGBcYHSggGBolHBgWITEhJSorLi4uFyAzODMsNygtLiwBCgoKDg0OGhAQGzImHyU3LC8sLCwyLCwsLCwsLyw0LCwsLCwsLCwsLCwsLCwsLCwsLCwsLCwsLDcsLDcsNzcrLP/AABEIAKsBJgMBIgACEQEDEQH/xAAcAAACAgMBAQAAAAAAAAAAAAAABwUGAQMECAL/xABOEAACAQMCAwUDBggKCQQDAAABAgMABBEFIQYSMQcTIkFRMmFxFDVCdIGyI1Jyc5GhsdEIFSUzNGKCs8HhFiQ2Q1NjkrTwJlTS8YOTov/EABoBAQADAQEBAAAAAAAAAAAAAAADBAUCAQb/xAAmEQEAAgIBAwQDAAMAAAAAAAAAAQIDEQQFISISEzEyQVFxFEKB/9oADAMBAAIRAxEAPwBdcAcDT6pMVj8ESfzsxGQvooH0nPp+mvRfCHANnpyjuYw0u+ZpAGc5xnBA8I26D9eam9D0iGzgSC3UJGgwB6+rMfNidya781z6oGK143r7Y1q7zeq+W25dRDaK1zSYr6LVySPk1xa241Dqtdy1yOTXK6EnfpXWRXPMhIOKgmFuk6Rt4gOygk+eN6VnHXC3WRUKN8DhvX4U79MtwBnzrtkjDDBAI99SV40z5ROksc7259Otw8cSR4OK+RXoXjHs1s58tH+Ak65TofylpLcR8MTWb4lAKkkJIu6t/iD7jUm9TqVrHeuSN1Nvso1TvbBFJ3iJiP2br+oirhqL+An3f4Uk+yjV+5uGiPSXGPcy/wCX7KcmpP8AgWP9U/sqG0d5cWp5xKX0K15YlJ6kb/bW+7jr60jeFPyR+yt1xVqKR6YZlrz7s7ULiiz50Yev7qSLnu7uI/iSrn7Gr0bqsQKmkNx1aCK6YjzIb7aqzGsm2/x7e5imP0dNhJzIp9w/dUvYWhfcnbyqu8My89sjD8UH/GrfopzED6iuceLcqHNtNN6dKwgDFR9/ECDsKkiTXDeLsatTRQxTPqL7ibTAoLpgH6Xof86XPE+0Te+m7r8BaJlHmKVHFyfgUPriqU1iMkafR4pm+OYmVM0yIlwB5mnpw1blIl+FJ3h6LNyg9SKfWmWuFUV3m8rI6xGPDpI2Wnhhls11zaTCRutSEUOAMV8SpXeOkRHeGRbPa1u0qzqukBVLRnPuOagbc77VeJY/KqvqVkUkyBsd/wB9RZKfmF/Blm0em0lZ20fztsfPu3z/ANW1LgKavXa/PzXyJ5RxKMe9mZv2FaitL00bZGeXf4kitPH9YYvIneWyBe3Iz/VHi+PpWjFWrUNLIjVB7TNzMfef3VB3sA5iF9lNs+vqa7QuCis4rFAUUUUHt0vXwZhXDcy+nWuRDI24RiPI1mTa+9LVcMa3Mu+6vMCuJb6tNxbyn6DVEXNjcA5WJyPhXE+5P4WsePFEd5hPvf1mG5Bqpzrd52tpfsX/ADrnV7+MhhaTMud1AXPx3NdUpf8ATqaYddrQvTSge+gS7VyWfNJEGMTxN5q4wf1V8OTXcxP6Q1rW3xKShkGdjvX1d3mB1qtXF0yneo671M+tRTmn4hYpwZvMSlL7UOtVTiSNLiFkfG/n0IPkffWq6vGbO9cUwd/DGrO5HhRepPuzUNrWn4+WtTBjw13Mltp0vcXKt+I/7Dg/qr0NYSd/bqQc5UfrFJe74E1Isf8AU5TnfYoeu/41MzglbiC2VLmF4mXC+MDBx6EEj9OKs5ItERbSllyY57UtG4XzSnxEoOcgAV8XV5jzAqN+Wg9f21GXl31pPIiI0p4+LNrzMuzUr1SMcyn7aUPaKnMVb4j41dr26HoKrOuWLTgKil3JxGo6s3oKhnLu0abGHHTDSdytfZtciSxjAPsjlP2bUwNIOIgPSlFwHY3lnzLc28kSEqUZsY5vxSQds0xE1E8g5W/SM/rqX1+3adszlUjL9J3ErEJQa0Xjjlquvqzr5A1w3uuSY2UVL/lxpDj4F97dWoOOU/ClHxv4Y419+f2/vq7T30jZywGOv7epqncQcN39y4aK0lePA5WHLg7DJGT0qtji2S+4hqRamCvlKtcKnF7Fn1r0Rp4HIKRljwTqccqP8ilwpBPs9M79Gp06TckRjmBB8wQQQfeDvUmaJrburZMlMlNVna1wyDArXKagWvPMbfCuWfV2GwI+2nvRClXh3meyXuJhmorUzzqfsqNlvHc9Vr6nMncu0UbTSKrckajqxAx16D4+hryMvuTqFq2KMNdzJIcfS82rz82/KUVdvRF5R9n+FTWiWuIx+Mx2/aTUZJwDqzzGV7KUszFj7HU5P43SrPYcMaiib2cvNjH0dvXzrUiNRpiWnczKI1LBc4+iP0VStRkz4F+JpgahwdqXdkJZylmOWPh8unVqho+zvU1jP+pSl22+jsP+qvXikyDG36a11bj2aar/AOyl/wD4/wDlWi+7P9ShjeWW0kVEUs7HlwqqMknB9KCsUVkiig9dvdYOfOp6w3iX4VVLvpVn0X+Yj+FUeLbdpaHMpEUiXZis0UVeZ7GKMVmigxitc1urdR/58a20UmNvYnSHu9CVujEfHB/dUZNwjzf7wD+z/nVqJrGahnBjmd6T15eavaLKfFwTv45Ry+5d/fuTVi0vSIrcYjXBPVupPxNd9ANdUxUr3iHOTkZMn2kYr5kiDDDAEeh3r7oqRCiLnQIz7JZftyP0Goy64SLdJMfEfuNWk1ioZ4+OZ3MLFeXmr2iyj/6CuTvMuPyD/iaseh6BFbAlcsxGCx6n3D0FS1FKYMdJ3EPMnJy5I1aXxLArKVYZBBBB8wetRkmhp9Elfd1H66ls0V3albfMI6ZLU+sq3Nwxk7OB8R/nXJLwcx/3o/6T++rfRUU8XFP4Txzc8f7IDTuFYY+UvmRgcjOwB9yj/HNT4FFFS0pWkaqr3va87tIxWme0R/aUH0zW7NGa6mIl5EzHwiptBjboXX3Aj/EVH3HCoJ8MhHxUH91WasVHODHPzCavJy1+LK9Y8Kou8jFzvsPCD8QN/wBdTsECovKoCj0G1baK6pjrT6wjvlved2nYooortwKKKKAqu9og/km++rTfcNWKq92ifNN99Wn+4aDx8TRQaKD1VNLlatOin8Agx9Eb7YOc0uLvUQoxTC4Ym57OFvVAazuFO5lr9Sp6a1SlFFFaLIFFFFAUUUUCi7O+Ory71m5tp3Uwxi4KqERSOSVVXLAZOATWu87R7y61lbTSu6eJco7SIzIxXPeSllIYIvQYO5HnkUroXuhe6kbPZuW673GeYQ9+ve8nvxjP9Xm88U3f4P1tafIHeE5uC2LnPVevdqP6mNx6nPpgAy7++SCF5ZThI1Z3PoFGTVQ7LeOhqkc3MAssUjeD/lOxMJ95AHKcea58xmp9v/EuEi06NlBm5XnJOAqBh3QJ8gWHMT5BB61TrLU7fRtZheznWe1aOJJyrBtiAspPoeYd4PjgbUDM7a+LrrTorZrV1UyNIr8yK+QoUj2unU1deFLx57C1lkOXkt4JHOAMs8asxwNhuTSq/hIOGtrIg5BeUgjzBRMGmdwJ81WP1S1/uUoFRxvx/qkWszWVkysA0axJ3UbElokcjJG+5brVh4C1bXHvVXUYWFuysObu415XxlSSu+NiPiRS54/FweKZRZ7XHeQdz7I8XcR43bb9NNvs3h1dXm/jUgqVj7nDRHfLc/8AN79OXrQSGn8Xo+sXGnk4MccTx7YyxXmlXOd/C0RH9r0qZ4k1lLO0luJPZjQtj8ZseFB7ycD7a8x6xrUw1m5v4Ax7m5MmSeiiTu0Vv6pGFx6Grb2vcbDUUt7azPMndm6nAI6rGz8jb9Y0V2I9celBf9Y4wm/0dTUIXUTGOJieQFQ/MElUK2duYMPsq18IXzz2FrNKcySQxO5wBlnQMdh03NL3sdtYdQ0JrS4VnjjmdGXmZdsiVQGUg4y1RXbNrL24tdJs2MUZjRXwxB7snuokLk+zgNnffz94OaLUomcossbOM5UOpYY6+EHNdVeVNZ4ctlmittKkuLy8VgZHjCiIEf8ADIAYENy+LPKPX09G8GQXcdlEl+6yXCghmXfbPhDN9JgMZIH6epCA7ZOJrjT7GKW1YK7TrGSVVsqY5WIwfeq0vIe0rXLeBLq4gjktn5OV2i5QQ3TlaNhykgHdgR02q1fwjfmuH60n9zPSz1zUdWbSII54ymnhYeR1RRzIP5nmYHPp6bgZoHNretXN7oq3WmOscsihhz4zgFlljRm2EgYEZO2x9c1E8e8T32n6LazCaI3LSpHK8aqyMGjmfw5yCfCmWHUgkYBxVT7QZ7ZuFrH5HzdytwigPgMHEVwZA4G3NzEk423yOtbu0cf+k9M/Ktv+3moG7wbqL3Gn2s0p5pJIY3cgAZZlydhsKkBqURfuxLGXzjk515s+nLnOaRnHHFE1toWmW0DFO/tkMjqcEoqqOQHyBLb/AAqo65w1aRmO1spZ7zUOZe87kKYVOPEqYHMxB+kDgY3x5B6rBrNVvs/tb2KxRNRdXnBO4PMQn0Vkbo7jcZHljqck2SgKKKKAooooCq92ifNN99Wn+4asNV7tE+ab76tP9w0Hj40UGigf+rQBvKmVwcuLC3H/AC1qh6gBV/4U/oUH5ArK4H2ludWtE0ppLUUUVqsMUUUUBRRRQInsp0edNfu3lglWN1ugGeN1VuaZCAGIwcjNaI9EvNE10tZ28k1tLzNyRgsDC2SYyTsroR4STvgdckU+iayKBB8F8Hy6vqd1c6pDKse7cjrJDzFyRGqk4blRV8vQZPrYePeyKzSwmksIGWdBzqO8lfmC7uoVmOSVzjbqAPOm5igig8w618uudJtLaS0uu8tpGVT3EuGiZByb8vVccuPTFWHQ+Pdchhgto9OXljSKFGe1uvZQBFLsHA6AEnAp+4rNB5z44gvoOIZbu3tZJWRoWQiGV42YQRq26dRnI2PlVh0ntC1qaXklsFSPkkdyLW6VuWONnKoWkxzty8q9d2Gx6U6gKCtAjuxnhCSS01JLyKSMXCxxAyKyvkCRncBxnYvGQcHdfdXV2O8AtD8skuk8X4W0RTjBUZEz+8NsB7geuRTn5awRQJf+D9a3FtLeQTwyorBHRnR1TKFkflLAAkhl6eS1KdtvAk18sVxarzyxAo8Yxl0JyCmerA528wdum7TJrJNB564d4m1GztFtrLRzDKx5Xm7iducnIViHHtDI3Zio32AOA8+G5p3tIWu4xHOVHeoCCAw2JGCeuM4ztnFSWK+hQLLt/sJZtNhWGOSVhcoSsaM5A7qYE4UE43A+2ltcazrNxp6aZ8gYRBY4wwt51ciMgqC7NyDPKMnAr0tWCKBA8UcHXVtw1b25jaSc3gmeONTIU5ophg8oOceHJ6ZbG/UyXH+lzPwxp0aQytIjW/OixuWXEEwPMoGRgkDf1p2ctGKBK8WcBz3uiac0KH5RbwIrRNlWKFBzKA30wyjY48/ga/wvxJqFhaC3tNIZJzs9wYJiz5JwWUjruOrcu3TG1eisUYoIbg6e5eyha9Tu7kg96uV6gkBvDsMjDY8s4qarAFZoCiiigKKKKAqvdonzTffVp/uGrDVe7RPmm++rT/cNB4+NFBooPQd8+/6KZPCh/wBSg/IFK+/bfamdwj/QYPzYrL4H3t/G31WIilZhMUUUVqMQUUUUBURxbqjWtjcToOZoondRjO6jbPuz191S9aLuBZEZHUMrgqykZBVhgg/Gg808IcHy698omlvR8oUgBZPGzZ35iMjlj3wOXYb7U3+ELebRtJkfUJnm7vxlFIfukGFCIxwW9dzgdABvmhcX9kggjkvdMuPBHzSBC+6hCSwimX8XBwDvt1z12aJxdPf8Oaklyed4EUCQ9WRzlQ3qwKtv6Y95oGHY9pVnLYS3w71YIpBE3Mg5uY8mMKGOR418/WuaDtYsJHt44jLJJcFQsaoMoWblUSEsFGeuASfXFKXRv9kb367H+y3q/wDYdwnbfIIrt4ladndlkYcxQKSq8n4u366CYk7YNNVpVaSQGLP+79tgcckYzknI6nA99fdx2rWaG3DJcA3Kq8Q5E9l2KIW8e2SM/Ailh2TcNwXuq3fylBIsXeMqMMqWaQrlh54Gf0109sUKprdiiAKipbKqgYCqsuAAB0AAFA09b7R7K0uzazu6OFLM3IeVQEMm56kkDACg5JxXPwx2o2F9P3ETyLIfYEqcveYzkKQTvgZwcH0pa8aWCz8XRRSAMjPbc6kZDKFDFSPMEDH21p7R7WO24mtO4jSMc1m+FUKCwlxnA26KP0UDebjy2GqDTcSm4JxnlHIPwXe+1zZ9n3das08YZSrDIIII9QdjSMl/25/tL/2Qp70Hnng5jonEb2kmRDM3dAnOCshDWz+/BIUnyJbfY1M/wgdYaSS206HdnYSSKM5LMeSBduu5Y4+Fd38IHh0vBHfRDxwHllI68jEFG/st94+lV7sgsZdT1aXUboc3dBTnBwZioSMDP4qLnzx4fUUDPs7m00LTbeK4lWNUXlzhmLyE80hVVBY5ZidugNcGidr+m3Moi7ySInAUzIFUk+XMCQv9rApX9quoxtxEwvQ8lvAIh3aEAle5WXkGdgGkbBPXB9wqXt+CLjW5Unlt4tNtFUCJUjUSOh6beZx9JsDpgHc0DM4k7Q7OxuY7ednDyCMgquVCyMVDs5IAUEEnHl5Go6HtasHSeRO+aKAJzyCPCkyMFQKGYMSTnqB7J91Krtj0lU1W0tkZivye2iVnYs2DLIoyx3NX/tU4dtrLQLhLaJIwWt+YqN2KyKAWPmf86Dsm7atMUJ4pm5lDHljB7vPk/i6/k5rr1vtb022ZF71piyq/4FOcKrDK8xJGDg9Oo88Ut30aAcGrOIk75n5jJyjmyLpova6jwDGK7OH+Grc8IzXDRI0rrNKHKjmUxyFEAbrgcmce+gdOn6zDPbLcxSK0LKXD9ByjqTncYwcg9MVSL7tp0yOTkDyy+rxxeHrg+0VJx6gEb7ZpUyalKnCscaswV750fH4gj7zk9wLb493xrp0OBr2zWw0uxRiyr8rvJ0XIc4Zgr792BnAxlsAbedB6E0LWYbyETW8gkjbowyNx1BBAKn3EA1IVS+zzgiPSYZPw7SM+DKzHlQcgPspnC43yTk7Va7W+jlz3ciPjGeRg2M9M4NB00UUUBRRRQFV7tE+ab76tP9w1Yar3aJ80331af7hoPHxooNFA9b24ANNXhBs2MB/qD/Gkzfvk05OCxjT7f82Ky+BO7T/G11WfCv8A1NUUUVqMUUUUUBXDrNj38EsJd0EiMhZDysvMMZU+td1FB5/fsa1SNZIYLyL5Ox3XvZ4w+wBLxKhXOw8z0FXfTuzX5Lo11ZwOrz3C+OR8opYY5RtkhQM467k0yaKBP2HZhdx6FcWBeDvpbhZkYO/IFHdZBPd5z4G8vSr12d6FLYadFbTFDInPkoSynmYkYLAHofSrNRQLTsy4DudOvLqedomWYHkEbMxGZObxBkA6HyJrR2h9nt1fanBdQtCI4xFzB3cMSjlmwAhHT300qKBY6pwDdS8Qx6irQ9wjREqWfnIVOVsKFx199aeOezu6vNYgvInhEUfyfmDM4Y925ZsAIR0O29MLW9bt7OIy3MqRIM7sdzjyVRux9wBqqRdruks3L8pI3ADNDMAc+/k2+JxQR78A3J4k/jPnh7jmB5eZ+82t+59nk5fa39rpTNqMudet0tGuzKhgVecyKeYcvux1JyBjrk4rl4O4pg1K37+3JxnldW2ZGHVWAyOhByD50Ejq2nJcwSwyjKSo0bD3MMEj0I6g+RFQnZ9wqum2SwAhnyzyuBjmdj+wKAv2VZs1XouM7Rr42KyE3IJBTu3ABChjlyOU7Y6E0Ff7TezZdSKzQuIrlFwrHPK4G6K+N1wc4YDIz57VVW7NdZujHHfaipgUgkLJI58JBHhKKGO2QWJwadYooFTx32c3d7qdvdRSQ8kSQK/eMyuxikZmICoRuD61bu0nh+XUNOktoCgd2jILkqoCurHJAJ6D0q0UUCzk4CuTw2umc0Xfg5Lcz93/AElpva5M+yQPZ6126ZwfPHw62ms0XfmOZAwZuTMkruDzcudg3p5UwKKBacL9mpXRpNPvihLytIrxEnkJChGBZR4gQdsbjbzqs23ZnrdtG8FpfxrAc4HeSxnfqQoRu7JOfZanjisYoEzxHp8mh8OzwSXHfSXEnInhOEMu8wUk5xyq5yfpHpvV47LOH/kWlwxkASP+Glx+PJg7/BeRf7NTutaFb3YUXMKTBSSodeYAnqRUiKDNFFFAUUUUBVe7RPmm++rT/cNWGq92ifNN99Wn+4aDx8aKDRQOSePz/VTk4N/oFv8Am1pI6tqAAIFOngJs6Zak/wDCWsvp8eUtzq1fTWqfooorUYYooooCiiigKKKKAooooCsGs1g0Hm0QycQa+8UzskMbS4CnBjhiPKAmcgOx5ck7ZJPkBV+13gvh6FPk0zxW8gGQxnKyjm6MSxPN02DAj3VQ9LvG0HiCU3Kt3UhkBdc7xStzJKo+ljbIG/tdcVbeLtL4funmvJr0GSQZ/BzqTlUVVCxhSSQAu2/WgkdMlsdN0S8GnyxXvdgvNzEOrGbwKJFX6PKCMefKa29mfF8Y0SS5miit4rdnHJArAEAAjAZiS7Fsbnc0ruAfmXXPzdn9+Wu7SLd34RueQZ5blXf8lSmT9mxoJ6Ptc1O5Z3srBHgTr4JpGAHXLo6rzEY2AOM+dQvZ9rXy3icXITk73nbkzzcv4LlO+2dxV+7HOIrRNHjRpoonh7wzhnVSPG7ByCdwVxv7vdVC4Iu4puKXktwBE73BjxkDBU+LHlk7/bQXTiztVmF6bPS7cXMqtyszBmUsPbVFRgSF6FiQMg/GtPD/AGuSpefJNWt1tnJCl05gEZgCgkRi2AQR4gxxzDbGTSw4Yuby2vp7WKaK3nlZoJbiZipTlcl8O3m7Y8iTtjG5prcEaLpFleJEblbzUJCzd434TDAFjy4yEON9yWPX4BHaz2v3NtqVzam2SVUZo4FQOJGkyoTmPMQRjOyrk7UyOBNQu7iySa+jSKZyx7tFdOVAcLzK7Ehjgnr0IpT8LQK3GVzzKDytcMvublAyPfuf00+AKAooooCiiigKKKKAooooCiiigKr3aJ80331af7hqw1Xu0T5pvvq0/wBw0Hj40UGigcN1pimQsxJ3zTn4LAGn24HTu1pN3kmWpycGD/ULf82tZXT/ALT/ABtdVnxqmqKKK1WKKKKKAoopdcPdpjXOsS6cbcII3uE73vCSe4LDPJyjGeX12oGLRS44o7UlttRSyt4DdOSFk5HwQ7HZF2wSB1yQBn3GmGZMDJ2xucnp65oNlYaqxwRxrDqazmIYMMrR4znmTJ7qUegYA7eRBHlmprWNVitoXmncRxoMsx8vIDA3JJwAB50EC/aBYpPPBNMIJIGCsJuVOfIyDHv4xj7dx61K8Na7HfWy3EIcRuW5edeUnlJGcZO2RSU4k7S4L64Ag0qO6Zc8jyqXdlH9SMZA2B3JxvVr4E7XYbqaO0ktWt3YiOIRjvEG2ykBQUHXyIAG5AyQF74m4WtdQjCXUQcDdWyVZT/Vcbj4dD6VSrfsK05WDGS6cA7q0kYDe4lIw2PgRXdxP2hyWusW2npCjLK0AaRmOQJn5DhQOo69aq+rdu5iuJYks1dUkdFfvivMFYqG5e72yBnFAybjg21NhJYoncwSDDd1gN1BzzMDlthuQaxwlwfBp9q1tCXkjdmZu+KNnmADL4VUFcD0pYW/b47uqixUFmC/z52ycf8ADpg9m/F0moxTvJGiGKdoRyEkEKAc7nrvQQd92H6dJK0gNxEGOe7jkTkHqF5oywHXbPntipXQ+y6ytL1buDvVZRhY+cGNfAEJxy8xJGScsd2J+F3zWaCm8Ydm9lqL95MjJLsDLEwVmAGAG5lKttgZIzsN65uF+yiwsZRKgklkUgo0zK3IRvlQiqM+8gmvntN4+k0rueW271JebLl+UKVweXGN2xk9RU9rXFEUGmvfKQ8YiEkY5gOcsPwa58ssQPOg4dO4At4dSk1BXmM0hcsrNHyfhNmwAgb9dWwVVOzri9tUtTO0HcgOUHj5w2OpU4G24Hxq1g0GaKxmjNBmisZozQZorGaM0GaKqPafxY+mWS3EUaSMZUjw5IADK5zt+T+upfhHVWu7GC4dQrSxq5Vc4GfIZ3oJeiiigKr3aJ80331af7hqw1Xu0T5pvvq0/wBw0Hj40UGigcs0Y604+Cz/ACfb/m1pGatqPkKdvABP8WWuevdLWX0+O8tzq9fTWqwUUUVqMMUUUUBXliXWZbPW9RngQtIsl+FIGeTmkdTIRg5C5z9m+2a9TV554HjV+K7tHHMrS6irA9CGZwQfsoLH2BcPQtG+oO4luGd03wTFn2iSd+dwc59G95qZ7cuKTa2It4mInusqOX2hGCO8I9M5C+viOOmRQbK5fhvW2ick2c2CfPMLFhG+NsuhyDjqObbcY0RWr8S63Kwdo7dFID4yUiXIiwp+kzHJHllvQZD60ZJOHdWthM34K4hiNx0wOcYfBB6RyDr5gH1qyfwkL91hs4lP4ORppGx9IxiPk+z8Ixx8PSozjDsXFtZSzw3EkzxLz92UUZUEd5gg9QuT9laLKB9d0NYkw17p5ARc4MkLAADLbZKqPtiGcZ3C/wBhfQaJw/DOsYYmOBmCkDvZZgpY8+NxucE+SgVUrPtitpryKQ6cvfEiJZeZSyiQhTvy5P8A561w8Hdrj6fALO/t5GaEBIyMK6qB4UdX9BgAjyxt5mL1jWJNe1a3ktLRwsJiDdCeUPzFpG9lfpY38qCc7Qv9rbH8uy/vTV07eB/Isv5yH74ql9oZ/wDVtj+VZf3pq6dvB/kWX85D98UHx2ELnREH/Mm+9XbpfC/8U6deiK5AaTvZVllwixOycqliM+EEA9M/GuTsEP8AI0f52b71Y7ebKaXSW7ndUkSSZQMkxrnPl0DFWJ9FoFBqepyQx97ba9LcSIUJjzdxkjPVTL4ZMHHh9Mnyp/8AZvrUl7pdtcTY7x1YOQMZMcjx82PInlyceZpAalr+nSaLFbQ2hW8TkMkvKOqn8JJ3mcnm/Fxtze6nZ2Jn+QrT/wDP/wBxLQS3H3DS6hYy25C8+C8LHPhlUHkO3TqQfcx615vbWrqSzh0fk5WW6OBuCWdiqxEZ6CR3PxI9K9Sa7qiWttLcSexEjOffgbAe8nAHxpJ9immvf6ncanOBhGcr+ek8h7lQn/qHXegu3Fdiun6JHaxXaWYXu4zOWZW6mSZo1jHM8jEMeVce0Tmk/e8SXFm8c1prEl54jzK3ygYxg4eKfZlI2yPQirz/AAirKXNpPyloE51kxnAZmUjI6DIBGaofaVr+n3awfxfa9xyAiVuRUzkeBMKSDjDb0Dh4v0HVL6SGayvRbRGGMlOZx42yzHwjfYqPspdcCy6lf6l8nGoTvBES00qSMFKKwHgJ82Ow92T5GrR2t8a/JtOgs4HAmnij70jqkJTBxvszHb4Bvcagez3tMsNMslhEE7St453ATxOdsDLdAAAP/uguXbHecpt0OpLYJ42JTv2ldtgg5Id+7wH8R88CqDwTxfNa6vDD/GD3ttMyRlm75gefZcJL4o3DnHwPnWePplg4hjur6FpLWVYZFUqDmPugpXBOCUbOV26Z8xUJcanbXPEFvLZxdzC1za8q4C5IkTnblGy5PkPj50E9xFrOotxDcW9ncS8zyGKNDI3IgZAC3KTyrgZOcbfGnF2f6BPZWnd3Vw1xMzs7uzu4AwAqKX35QBn4saWOhAf6aTZ/Gm/uaZHaPxa2mWgnSBpiXVPMKuepkYeyD0HvIoK7/CH+aU+sxfclq09mXzPZfmI/2VXO1XUEk0VZpbKSUMY5O7ctH3LEHDT92wYAcxGB5kdKtnAssbadbmKF4I+7XkikyWVfLckkg9QfMEUE9RRRQFV7tE+ab76tP9w1Yar3aJ80331af7hoPHxooNFAzY7EyGn5wdHy2FuPSNaTtmOnxFOfhf8AocP5ArK6fPlLZ6pPjVKUUUVqsYUUUUAa5YNOiRiyRorMSWZUUEk7sSQMkmuqig0SWcbOrsil05uRyoLJzbNysRlcjY4r5trCKMsY40QtguVVVLEZwWIG/U9a6aKD5ZARg9PMftrRaWEUS8sUaRrnOEVUGdt8KB6Cumig47zSoJiDLDHIRsC8aOQPQFgcVutrVI1CRoqKOiqoUD4AbVuooOOXSYGkEjQxNIMYcxoWHL7OGIyMeVbbuzjlXllRZFznldQwyOhwwxW+ig0WlpHEoWJFjUZIVFCjfrsBitxFZooI5dBtRzYt4RzZD4ij8QJyQ3h3Gd9667S0SJQkaKijOFRQoGdzgAY61uooMEVqgtUTIRVQElm5VC5Y9WOBuT61uooNc0KupVwGUghlYAgg9QQdiK4ToFqU5Pk0HJzc/L3UfLzAFeblxjOCRn3mpKigjptCtnbme3hY7DLRRk4AwBkjyAA+Ar4/0cs//a2//wCmP/41KUUHPeWMcq8ssaSLnIV1Vxn1ww67muf+IrbKn5PDlMBD3UeVAJYBTjw4JJ28zUhRQciaXCJe9EUYlOcyBFD7jB8eM9Nq6JIgwwwBHoRn4da+6KDXJCrAhgGBBBBGQQeoIPUV9gVmigKKKKAqvdonzTffVp/uGrDVe7RPmm++rT/cNB4+NFBo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12" y="1326556"/>
            <a:ext cx="6192688" cy="380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Belirtme Çizgisi 6"/>
          <p:cNvSpPr/>
          <p:nvPr/>
        </p:nvSpPr>
        <p:spPr>
          <a:xfrm>
            <a:off x="4514156" y="4365104"/>
            <a:ext cx="2650132" cy="1472964"/>
          </a:xfrm>
          <a:prstGeom prst="wedgeEllipseCallout">
            <a:avLst>
              <a:gd name="adj1" fmla="val -35174"/>
              <a:gd name="adj2" fmla="val -1192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dirty="0" smtClean="0">
                <a:solidFill>
                  <a:schemeClr val="tx1"/>
                </a:solidFill>
              </a:rPr>
              <a:t>Sana bir şey </a:t>
            </a:r>
            <a:r>
              <a:rPr lang="tr-TR" sz="2200" dirty="0" err="1" smtClean="0">
                <a:solidFill>
                  <a:schemeClr val="tx1"/>
                </a:solidFill>
              </a:rPr>
              <a:t>söyliycem</a:t>
            </a:r>
            <a:r>
              <a:rPr lang="tr-TR" sz="2200" dirty="0" smtClean="0">
                <a:solidFill>
                  <a:schemeClr val="tx1"/>
                </a:solidFill>
              </a:rPr>
              <a:t> ama kimseye söyleme!! ……</a:t>
            </a:r>
            <a:endParaRPr lang="tr-T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BUUEhQWFRUXGBUWFBcXFhYXHRcYFhgYFxQXGBcYHSggGBolHBgWITEhJSorLi4uFyAzODMsNygtLiwBCgoKDg0OGhAQGzImHyU3LC8sLCwyLCwsLCwsLyw0LCwsLCwsLCwsLCwsLCwsLCwsLCwsLCwsLDcsLDcsNzcrLP/AABEIAKsBJgMBIgACEQEDEQH/xAAcAAACAgMBAQAAAAAAAAAAAAAABwUGAQMECAL/xABOEAACAQMCAwUDBggKCQQDAAABAgMABBEFIQYSMQcTIkFRMmFxFDVCdIGyI1Jyc5GhsdEIFSUzNGKCs8HhFiQ2Q1NjkrTwJlTS8YOTov/EABoBAQADAQEBAAAAAAAAAAAAAAADBAUCAQb/xAAmEQEAAgIBAwQDAAMAAAAAAAAAAQIDEQQFISISEzEyQVFxFEKB/9oADAMBAAIRAxEAPwBdcAcDT6pMVj8ESfzsxGQvooH0nPp+mvRfCHANnpyjuYw0u+ZpAGc5xnBA8I26D9eam9D0iGzgSC3UJGgwB6+rMfNidya781z6oGK143r7Y1q7zeq+W25dRDaK1zSYr6LVySPk1xa241Dqtdy1yOTXK6EnfpXWRXPMhIOKgmFuk6Rt4gOygk+eN6VnHXC3WRUKN8DhvX4U79MtwBnzrtkjDDBAI99SV40z5ROksc7259Otw8cSR4OK+RXoXjHs1s58tH+Ak65TofylpLcR8MTWb4lAKkkJIu6t/iD7jUm9TqVrHeuSN1Nvso1TvbBFJ3iJiP2br+oirhqL+An3f4Uk+yjV+5uGiPSXGPcy/wCX7KcmpP8AgWP9U/sqG0d5cWp5xKX0K15YlJ6kb/bW+7jr60jeFPyR+yt1xVqKR6YZlrz7s7ULiiz50Yev7qSLnu7uI/iSrn7Gr0bqsQKmkNx1aCK6YjzIb7aqzGsm2/x7e5imP0dNhJzIp9w/dUvYWhfcnbyqu8My89sjD8UH/GrfopzED6iuceLcqHNtNN6dKwgDFR9/ECDsKkiTXDeLsatTRQxTPqL7ibTAoLpgH6Xof86XPE+0Te+m7r8BaJlHmKVHFyfgUPriqU1iMkafR4pm+OYmVM0yIlwB5mnpw1blIl+FJ3h6LNyg9SKfWmWuFUV3m8rI6xGPDpI2Wnhhls11zaTCRutSEUOAMV8SpXeOkRHeGRbPa1u0qzqukBVLRnPuOagbc77VeJY/KqvqVkUkyBsd/wB9RZKfmF/Blm0em0lZ20fztsfPu3z/ANW1LgKavXa/PzXyJ5RxKMe9mZv2FaitL00bZGeXf4kitPH9YYvIneWyBe3Iz/VHi+PpWjFWrUNLIjVB7TNzMfef3VB3sA5iF9lNs+vqa7QuCis4rFAUUUUHt0vXwZhXDcy+nWuRDI24RiPI1mTa+9LVcMa3Mu+6vMCuJb6tNxbyn6DVEXNjcA5WJyPhXE+5P4WsePFEd5hPvf1mG5Bqpzrd52tpfsX/ADrnV7+MhhaTMud1AXPx3NdUpf8ATqaYddrQvTSge+gS7VyWfNJEGMTxN5q4wf1V8OTXcxP6Q1rW3xKShkGdjvX1d3mB1qtXF0yneo671M+tRTmn4hYpwZvMSlL7UOtVTiSNLiFkfG/n0IPkffWq6vGbO9cUwd/DGrO5HhRepPuzUNrWn4+WtTBjw13Mltp0vcXKt+I/7Dg/qr0NYSd/bqQc5UfrFJe74E1Isf8AU5TnfYoeu/41MzglbiC2VLmF4mXC+MDBx6EEj9OKs5ItERbSllyY57UtG4XzSnxEoOcgAV8XV5jzAqN+Wg9f21GXl31pPIiI0p4+LNrzMuzUr1SMcyn7aUPaKnMVb4j41dr26HoKrOuWLTgKil3JxGo6s3oKhnLu0abGHHTDSdytfZtciSxjAPsjlP2bUwNIOIgPSlFwHY3lnzLc28kSEqUZsY5vxSQds0xE1E8g5W/SM/rqX1+3adszlUjL9J3ErEJQa0Xjjlquvqzr5A1w3uuSY2UVL/lxpDj4F97dWoOOU/ClHxv4Y419+f2/vq7T30jZywGOv7epqncQcN39y4aK0lePA5WHLg7DJGT0qtji2S+4hqRamCvlKtcKnF7Fn1r0Rp4HIKRljwTqccqP8ilwpBPs9M79Gp06TckRjmBB8wQQQfeDvUmaJrburZMlMlNVna1wyDArXKagWvPMbfCuWfV2GwI+2nvRClXh3meyXuJhmorUzzqfsqNlvHc9Vr6nMncu0UbTSKrckajqxAx16D4+hryMvuTqFq2KMNdzJIcfS82rz82/KUVdvRF5R9n+FTWiWuIx+Mx2/aTUZJwDqzzGV7KUszFj7HU5P43SrPYcMaiib2cvNjH0dvXzrUiNRpiWnczKI1LBc4+iP0VStRkz4F+JpgahwdqXdkJZylmOWPh8unVqho+zvU1jP+pSl22+jsP+qvXikyDG36a11bj2aar/AOyl/wD4/wDlWi+7P9ShjeWW0kVEUs7HlwqqMknB9KCsUVkiig9dvdYOfOp6w3iX4VVLvpVn0X+Yj+FUeLbdpaHMpEUiXZis0UVeZ7GKMVmigxitc1urdR/58a20UmNvYnSHu9CVujEfHB/dUZNwjzf7wD+z/nVqJrGahnBjmd6T15eavaLKfFwTv45Ry+5d/fuTVi0vSIrcYjXBPVupPxNd9ANdUxUr3iHOTkZMn2kYr5kiDDDAEeh3r7oqRCiLnQIz7JZftyP0Goy64SLdJMfEfuNWk1ioZ4+OZ3MLFeXmr2iyj/6CuTvMuPyD/iaseh6BFbAlcsxGCx6n3D0FS1FKYMdJ3EPMnJy5I1aXxLArKVYZBBBB8wetRkmhp9Elfd1H66ls0V3albfMI6ZLU+sq3Nwxk7OB8R/nXJLwcx/3o/6T++rfRUU8XFP4Txzc8f7IDTuFYY+UvmRgcjOwB9yj/HNT4FFFS0pWkaqr3va87tIxWme0R/aUH0zW7NGa6mIl5EzHwiptBjboXX3Aj/EVH3HCoJ8MhHxUH91WasVHODHPzCavJy1+LK9Y8Kou8jFzvsPCD8QN/wBdTsECovKoCj0G1baK6pjrT6wjvlved2nYooortwKKKKAqu9og/km++rTfcNWKq92ifNN99Wn+4aDx8TRQaKD1VNLlatOin8Agx9Eb7YOc0uLvUQoxTC4Ym57OFvVAazuFO5lr9Sp6a1SlFFFaLIFFFFAUUUUCi7O+Ory71m5tp3Uwxi4KqERSOSVVXLAZOATWu87R7y61lbTSu6eJco7SIzIxXPeSllIYIvQYO5HnkUroXuhe6kbPZuW673GeYQ9+ve8nvxjP9Xm88U3f4P1tafIHeE5uC2LnPVevdqP6mNx6nPpgAy7++SCF5ZThI1Z3PoFGTVQ7LeOhqkc3MAssUjeD/lOxMJ95AHKcea58xmp9v/EuEi06NlBm5XnJOAqBh3QJ8gWHMT5BB61TrLU7fRtZheznWe1aOJJyrBtiAspPoeYd4PjgbUDM7a+LrrTorZrV1UyNIr8yK+QoUj2unU1deFLx57C1lkOXkt4JHOAMs8asxwNhuTSq/hIOGtrIg5BeUgjzBRMGmdwJ81WP1S1/uUoFRxvx/qkWszWVkysA0axJ3UbElokcjJG+5brVh4C1bXHvVXUYWFuysObu415XxlSSu+NiPiRS54/FweKZRZ7XHeQdz7I8XcR43bb9NNvs3h1dXm/jUgqVj7nDRHfLc/8AN79OXrQSGn8Xo+sXGnk4MccTx7YyxXmlXOd/C0RH9r0qZ4k1lLO0luJPZjQtj8ZseFB7ycD7a8x6xrUw1m5v4Ax7m5MmSeiiTu0Vv6pGFx6Grb2vcbDUUt7azPMndm6nAI6rGz8jb9Y0V2I9celBf9Y4wm/0dTUIXUTGOJieQFQ/MElUK2duYMPsq18IXzz2FrNKcySQxO5wBlnQMdh03NL3sdtYdQ0JrS4VnjjmdGXmZdsiVQGUg4y1RXbNrL24tdJs2MUZjRXwxB7snuokLk+zgNnffz94OaLUomcossbOM5UOpYY6+EHNdVeVNZ4ctlmittKkuLy8VgZHjCiIEf8ADIAYENy+LPKPX09G8GQXcdlEl+6yXCghmXfbPhDN9JgMZIH6epCA7ZOJrjT7GKW1YK7TrGSVVsqY5WIwfeq0vIe0rXLeBLq4gjktn5OV2i5QQ3TlaNhykgHdgR02q1fwjfmuH60n9zPSz1zUdWbSII54ymnhYeR1RRzIP5nmYHPp6bgZoHNretXN7oq3WmOscsihhz4zgFlljRm2EgYEZO2x9c1E8e8T32n6LazCaI3LSpHK8aqyMGjmfw5yCfCmWHUgkYBxVT7QZ7ZuFrH5HzdytwigPgMHEVwZA4G3NzEk423yOtbu0cf+k9M/Ktv+3moG7wbqL3Gn2s0p5pJIY3cgAZZlydhsKkBqURfuxLGXzjk515s+nLnOaRnHHFE1toWmW0DFO/tkMjqcEoqqOQHyBLb/AAqo65w1aRmO1spZ7zUOZe87kKYVOPEqYHMxB+kDgY3x5B6rBrNVvs/tb2KxRNRdXnBO4PMQn0Vkbo7jcZHljqck2SgKKKKAooooCq92ifNN99Wn+4asNV7tE+ab76tP9w0Hj40UGigf+rQBvKmVwcuLC3H/AC1qh6gBV/4U/oUH5ArK4H2ludWtE0ppLUUUVqsMUUUUBRRRQInsp0edNfu3lglWN1ugGeN1VuaZCAGIwcjNaI9EvNE10tZ28k1tLzNyRgsDC2SYyTsroR4STvgdckU+iayKBB8F8Hy6vqd1c6pDKse7cjrJDzFyRGqk4blRV8vQZPrYePeyKzSwmksIGWdBzqO8lfmC7uoVmOSVzjbqAPOm5igig8w618uudJtLaS0uu8tpGVT3EuGiZByb8vVccuPTFWHQ+Pdchhgto9OXljSKFGe1uvZQBFLsHA6AEnAp+4rNB5z44gvoOIZbu3tZJWRoWQiGV42YQRq26dRnI2PlVh0ntC1qaXklsFSPkkdyLW6VuWONnKoWkxzty8q9d2Gx6U6gKCtAjuxnhCSS01JLyKSMXCxxAyKyvkCRncBxnYvGQcHdfdXV2O8AtD8skuk8X4W0RTjBUZEz+8NsB7geuRTn5awRQJf+D9a3FtLeQTwyorBHRnR1TKFkflLAAkhl6eS1KdtvAk18sVxarzyxAo8Yxl0JyCmerA528wdum7TJrJNB564d4m1GztFtrLRzDKx5Xm7iducnIViHHtDI3Zio32AOA8+G5p3tIWu4xHOVHeoCCAw2JGCeuM4ztnFSWK+hQLLt/sJZtNhWGOSVhcoSsaM5A7qYE4UE43A+2ltcazrNxp6aZ8gYRBY4wwt51ciMgqC7NyDPKMnAr0tWCKBA8UcHXVtw1b25jaSc3gmeONTIU5ophg8oOceHJ6ZbG/UyXH+lzPwxp0aQytIjW/OixuWXEEwPMoGRgkDf1p2ctGKBK8WcBz3uiac0KH5RbwIrRNlWKFBzKA30wyjY48/ga/wvxJqFhaC3tNIZJzs9wYJiz5JwWUjruOrcu3TG1eisUYoIbg6e5eyha9Tu7kg96uV6gkBvDsMjDY8s4qarAFZoCiiigKKKKAqvdonzTffVp/uGrDVe7RPmm++rT/cNB4+NFBooPQd8+/6KZPCh/wBSg/IFK+/bfamdwj/QYPzYrL4H3t/G31WIilZhMUUUVqMQUUUUBURxbqjWtjcToOZoondRjO6jbPuz191S9aLuBZEZHUMrgqykZBVhgg/Gg808IcHy698omlvR8oUgBZPGzZ35iMjlj3wOXYb7U3+ELebRtJkfUJnm7vxlFIfukGFCIxwW9dzgdABvmhcX9kggjkvdMuPBHzSBC+6hCSwimX8XBwDvt1z12aJxdPf8Oaklyed4EUCQ9WRzlQ3qwKtv6Y95oGHY9pVnLYS3w71YIpBE3Mg5uY8mMKGOR418/WuaDtYsJHt44jLJJcFQsaoMoWblUSEsFGeuASfXFKXRv9kb367H+y3q/wDYdwnbfIIrt4ladndlkYcxQKSq8n4u366CYk7YNNVpVaSQGLP+79tgcckYzknI6nA99fdx2rWaG3DJcA3Kq8Q5E9l2KIW8e2SM/Ailh2TcNwXuq3fylBIsXeMqMMqWaQrlh54Gf0109sUKprdiiAKipbKqgYCqsuAAB0AAFA09b7R7K0uzazu6OFLM3IeVQEMm56kkDACg5JxXPwx2o2F9P3ETyLIfYEqcveYzkKQTvgZwcH0pa8aWCz8XRRSAMjPbc6kZDKFDFSPMEDH21p7R7WO24mtO4jSMc1m+FUKCwlxnA26KP0UDebjy2GqDTcSm4JxnlHIPwXe+1zZ9n3das08YZSrDIIII9QdjSMl/25/tL/2Qp70Hnng5jonEb2kmRDM3dAnOCshDWz+/BIUnyJbfY1M/wgdYaSS206HdnYSSKM5LMeSBduu5Y4+Fd38IHh0vBHfRDxwHllI68jEFG/st94+lV7sgsZdT1aXUboc3dBTnBwZioSMDP4qLnzx4fUUDPs7m00LTbeK4lWNUXlzhmLyE80hVVBY5ZidugNcGidr+m3Moi7ySInAUzIFUk+XMCQv9rApX9quoxtxEwvQ8lvAIh3aEAle5WXkGdgGkbBPXB9wqXt+CLjW5Unlt4tNtFUCJUjUSOh6beZx9JsDpgHc0DM4k7Q7OxuY7ednDyCMgquVCyMVDs5IAUEEnHl5Go6HtasHSeRO+aKAJzyCPCkyMFQKGYMSTnqB7J91Krtj0lU1W0tkZivye2iVnYs2DLIoyx3NX/tU4dtrLQLhLaJIwWt+YqN2KyKAWPmf86Dsm7atMUJ4pm5lDHljB7vPk/i6/k5rr1vtb022ZF71piyq/4FOcKrDK8xJGDg9Oo88Ut30aAcGrOIk75n5jJyjmyLpova6jwDGK7OH+Grc8IzXDRI0rrNKHKjmUxyFEAbrgcmce+gdOn6zDPbLcxSK0LKXD9ByjqTncYwcg9MVSL7tp0yOTkDyy+rxxeHrg+0VJx6gEb7ZpUyalKnCscaswV750fH4gj7zk9wLb493xrp0OBr2zWw0uxRiyr8rvJ0XIc4Zgr792BnAxlsAbedB6E0LWYbyETW8gkjbowyNx1BBAKn3EA1IVS+zzgiPSYZPw7SM+DKzHlQcgPspnC43yTk7Va7W+jlz3ciPjGeRg2M9M4NB00UUUBRRRQFV7tE+ab76tP9w1Yar3aJ80331af7hoPHxooNFA9b24ANNXhBs2MB/qD/Gkzfvk05OCxjT7f82Ky+BO7T/G11WfCv8A1NUUUVqMUUUUUBXDrNj38EsJd0EiMhZDysvMMZU+td1FB5/fsa1SNZIYLyL5Ox3XvZ4w+wBLxKhXOw8z0FXfTuzX5Lo11ZwOrz3C+OR8opYY5RtkhQM467k0yaKBP2HZhdx6FcWBeDvpbhZkYO/IFHdZBPd5z4G8vSr12d6FLYadFbTFDInPkoSynmYkYLAHofSrNRQLTsy4DudOvLqedomWYHkEbMxGZObxBkA6HyJrR2h9nt1fanBdQtCI4xFzB3cMSjlmwAhHT300qKBY6pwDdS8Qx6irQ9wjREqWfnIVOVsKFx199aeOezu6vNYgvInhEUfyfmDM4Y925ZsAIR0O29MLW9bt7OIy3MqRIM7sdzjyVRux9wBqqRdruks3L8pI3ADNDMAc+/k2+JxQR78A3J4k/jPnh7jmB5eZ+82t+59nk5fa39rpTNqMudet0tGuzKhgVecyKeYcvux1JyBjrk4rl4O4pg1K37+3JxnldW2ZGHVWAyOhByD50Ejq2nJcwSwyjKSo0bD3MMEj0I6g+RFQnZ9wqum2SwAhnyzyuBjmdj+wKAv2VZs1XouM7Rr42KyE3IJBTu3ABChjlyOU7Y6E0Ff7TezZdSKzQuIrlFwrHPK4G6K+N1wc4YDIz57VVW7NdZujHHfaipgUgkLJI58JBHhKKGO2QWJwadYooFTx32c3d7qdvdRSQ8kSQK/eMyuxikZmICoRuD61bu0nh+XUNOktoCgd2jILkqoCurHJAJ6D0q0UUCzk4CuTw2umc0Xfg5Lcz93/AElpva5M+yQPZ6126ZwfPHw62ms0XfmOZAwZuTMkruDzcudg3p5UwKKBacL9mpXRpNPvihLytIrxEnkJChGBZR4gQdsbjbzqs23ZnrdtG8FpfxrAc4HeSxnfqQoRu7JOfZanjisYoEzxHp8mh8OzwSXHfSXEnInhOEMu8wUk5xyq5yfpHpvV47LOH/kWlwxkASP+Glx+PJg7/BeRf7NTutaFb3YUXMKTBSSodeYAnqRUiKDNFFFAUUUUBVe7RPmm++rT/cNWGq92ifNN99Wn+4aDx8aKDRQOSePz/VTk4N/oFv8Am1pI6tqAAIFOngJs6Zak/wDCWsvp8eUtzq1fTWqfooorUYYooooCiiigKKKKAooooCsGs1g0Hm0QycQa+8UzskMbS4CnBjhiPKAmcgOx5ck7ZJPkBV+13gvh6FPk0zxW8gGQxnKyjm6MSxPN02DAj3VQ9LvG0HiCU3Kt3UhkBdc7xStzJKo+ljbIG/tdcVbeLtL4funmvJr0GSQZ/BzqTlUVVCxhSSQAu2/WgkdMlsdN0S8GnyxXvdgvNzEOrGbwKJFX6PKCMefKa29mfF8Y0SS5miit4rdnHJArAEAAjAZiS7Fsbnc0ruAfmXXPzdn9+Wu7SLd34RueQZ5blXf8lSmT9mxoJ6Ptc1O5Z3srBHgTr4JpGAHXLo6rzEY2AOM+dQvZ9rXy3icXITk73nbkzzcv4LlO+2dxV+7HOIrRNHjRpoonh7wzhnVSPG7ByCdwVxv7vdVC4Iu4puKXktwBE73BjxkDBU+LHlk7/bQXTiztVmF6bPS7cXMqtyszBmUsPbVFRgSF6FiQMg/GtPD/AGuSpefJNWt1tnJCl05gEZgCgkRi2AQR4gxxzDbGTSw4Yuby2vp7WKaK3nlZoJbiZipTlcl8O3m7Y8iTtjG5prcEaLpFleJEblbzUJCzd434TDAFjy4yEON9yWPX4BHaz2v3NtqVzam2SVUZo4FQOJGkyoTmPMQRjOyrk7UyOBNQu7iySa+jSKZyx7tFdOVAcLzK7Ehjgnr0IpT8LQK3GVzzKDytcMvublAyPfuf00+AKAooooCiiigKKKKAooooCiiigKr3aJ80331af7hqw1Xu0T5pvvq0/wBw0Hj40UGigcN1pimQsxJ3zTn4LAGn24HTu1pN3kmWpycGD/ULf82tZXT/ALT/ABtdVnxqmqKKK1WKKKKKAoopdcPdpjXOsS6cbcII3uE73vCSe4LDPJyjGeX12oGLRS44o7UlttRSyt4DdOSFk5HwQ7HZF2wSB1yQBn3GmGZMDJ2xucnp65oNlYaqxwRxrDqazmIYMMrR4znmTJ7qUegYA7eRBHlmprWNVitoXmncRxoMsx8vIDA3JJwAB50EC/aBYpPPBNMIJIGCsJuVOfIyDHv4xj7dx61K8Na7HfWy3EIcRuW5edeUnlJGcZO2RSU4k7S4L64Ag0qO6Zc8jyqXdlH9SMZA2B3JxvVr4E7XYbqaO0ktWt3YiOIRjvEG2ykBQUHXyIAG5AyQF74m4WtdQjCXUQcDdWyVZT/Vcbj4dD6VSrfsK05WDGS6cA7q0kYDe4lIw2PgRXdxP2hyWusW2npCjLK0AaRmOQJn5DhQOo69aq+rdu5iuJYks1dUkdFfvivMFYqG5e72yBnFAybjg21NhJYoncwSDDd1gN1BzzMDlthuQaxwlwfBp9q1tCXkjdmZu+KNnmADL4VUFcD0pYW/b47uqixUFmC/z52ycf8ADpg9m/F0moxTvJGiGKdoRyEkEKAc7nrvQQd92H6dJK0gNxEGOe7jkTkHqF5oywHXbPntipXQ+y6ytL1buDvVZRhY+cGNfAEJxy8xJGScsd2J+F3zWaCm8Ydm9lqL95MjJLsDLEwVmAGAG5lKttgZIzsN65uF+yiwsZRKgklkUgo0zK3IRvlQiqM+8gmvntN4+k0rueW271JebLl+UKVweXGN2xk9RU9rXFEUGmvfKQ8YiEkY5gOcsPwa58ssQPOg4dO4At4dSk1BXmM0hcsrNHyfhNmwAgb9dWwVVOzri9tUtTO0HcgOUHj5w2OpU4G24Hxq1g0GaKxmjNBmisZozQZorGaM0GaKqPafxY+mWS3EUaSMZUjw5IADK5zt+T+upfhHVWu7GC4dQrSxq5Vc4GfIZ3oJeiiigKr3aJ80331af7hqw1Xu0T5pvvq0/wBw0Hj40UGigcs0Y604+Cz/ACfb/m1pGatqPkKdvABP8WWuevdLWX0+O8tzq9fTWqwUUUVqMMUUUUBXliXWZbPW9RngQtIsl+FIGeTmkdTIRg5C5z9m+2a9TV554HjV+K7tHHMrS6irA9CGZwQfsoLH2BcPQtG+oO4luGd03wTFn2iSd+dwc59G95qZ7cuKTa2It4mInusqOX2hGCO8I9M5C+viOOmRQbK5fhvW2ick2c2CfPMLFhG+NsuhyDjqObbcY0RWr8S63Kwdo7dFID4yUiXIiwp+kzHJHllvQZD60ZJOHdWthM34K4hiNx0wOcYfBB6RyDr5gH1qyfwkL91hs4lP4ORppGx9IxiPk+z8Ixx8PSozjDsXFtZSzw3EkzxLz92UUZUEd5gg9QuT9laLKB9d0NYkw17p5ARc4MkLAADLbZKqPtiGcZ3C/wBhfQaJw/DOsYYmOBmCkDvZZgpY8+NxucE+SgVUrPtitpryKQ6cvfEiJZeZSyiQhTvy5P8A561w8Hdrj6fALO/t5GaEBIyMK6qB4UdX9BgAjyxt5mL1jWJNe1a3ktLRwsJiDdCeUPzFpG9lfpY38qCc7Qv9rbH8uy/vTV07eB/Isv5yH74ql9oZ/wDVtj+VZf3pq6dvB/kWX85D98UHx2ELnREH/Mm+9XbpfC/8U6deiK5AaTvZVllwixOycqliM+EEA9M/GuTsEP8AI0f52b71Y7ebKaXSW7ndUkSSZQMkxrnPl0DFWJ9FoFBqepyQx97ba9LcSIUJjzdxkjPVTL4ZMHHh9Mnyp/8AZvrUl7pdtcTY7x1YOQMZMcjx82PInlyceZpAalr+nSaLFbQ2hW8TkMkvKOqn8JJ3mcnm/Fxtze6nZ2Jn+QrT/wDP/wBxLQS3H3DS6hYy25C8+C8LHPhlUHkO3TqQfcx615vbWrqSzh0fk5WW6OBuCWdiqxEZ6CR3PxI9K9Sa7qiWttLcSexEjOffgbAe8nAHxpJ9immvf6ncanOBhGcr+ek8h7lQn/qHXegu3Fdiun6JHaxXaWYXu4zOWZW6mSZo1jHM8jEMeVce0Tmk/e8SXFm8c1prEl54jzK3ygYxg4eKfZlI2yPQirz/AAirKXNpPyloE51kxnAZmUjI6DIBGaofaVr+n3awfxfa9xyAiVuRUzkeBMKSDjDb0Dh4v0HVL6SGayvRbRGGMlOZx42yzHwjfYqPspdcCy6lf6l8nGoTvBES00qSMFKKwHgJ82Ow92T5GrR2t8a/JtOgs4HAmnij70jqkJTBxvszHb4Bvcagez3tMsNMslhEE7St453ATxOdsDLdAAAP/uguXbHecpt0OpLYJ42JTv2ldtgg5Id+7wH8R88CqDwTxfNa6vDD/GD3ttMyRlm75gefZcJL4o3DnHwPnWePplg4hjur6FpLWVYZFUqDmPugpXBOCUbOV26Z8xUJcanbXPEFvLZxdzC1za8q4C5IkTnblGy5PkPj50E9xFrOotxDcW9ncS8zyGKNDI3IgZAC3KTyrgZOcbfGnF2f6BPZWnd3Vw1xMzs7uzu4AwAqKX35QBn4saWOhAf6aTZ/Gm/uaZHaPxa2mWgnSBpiXVPMKuepkYeyD0HvIoK7/CH+aU+sxfclq09mXzPZfmI/2VXO1XUEk0VZpbKSUMY5O7ctH3LEHDT92wYAcxGB5kdKtnAssbadbmKF4I+7XkikyWVfLckkg9QfMEUE9RRRQFV7tE+ab76tP9w1Yar3aJ80331af7hoPHxooNFAzY7EyGn5wdHy2FuPSNaTtmOnxFOfhf8AocP5ArK6fPlLZ6pPjVKUUUVqsYUUUUAa5YNOiRiyRorMSWZUUEk7sSQMkmuqig0SWcbOrsil05uRyoLJzbNysRlcjY4r5trCKMsY40QtguVVVLEZwWIG/U9a6aKD5ZARg9PMftrRaWEUS8sUaRrnOEVUGdt8KB6Cumig47zSoJiDLDHIRsC8aOQPQFgcVutrVI1CRoqKOiqoUD4AbVuooOOXSYGkEjQxNIMYcxoWHL7OGIyMeVbbuzjlXllRZFznldQwyOhwwxW+ig0WlpHEoWJFjUZIVFCjfrsBitxFZooI5dBtRzYt4RzZD4ij8QJyQ3h3Gd9667S0SJQkaKijOFRQoGdzgAY61uooMEVqgtUTIRVQElm5VC5Y9WOBuT61uooNc0KupVwGUghlYAgg9QQdiK4ToFqU5Pk0HJzc/L3UfLzAFeblxjOCRn3mpKigjptCtnbme3hY7DLRRk4AwBkjyAA+Ar4/0cs//a2//wCmP/41KUUHPeWMcq8ssaSLnIV1Vxn1ww67muf+IrbKn5PDlMBD3UeVAJYBTjw4JJ28zUhRQciaXCJe9EUYlOcyBFD7jB8eM9Nq6JIgwwwBHoRn4da+6KDXJCrAhgGBBBBGQQeoIPUV9gVmigKKKKAqvdonzTffVp/uGrDVe7RPmm++rT/cNB4+NFBo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AutoShape 2" descr="data:image/jpeg;base64,/9j/4AAQSkZJRgABAQAAAQABAAD/2wCEAAkGBxQTEhQUExQVFRUVFxUYGBcVFxcUGBgYFxcXFxQXGBcYHCggGBolHhgUITEhJSkrLi4uGB8zODMsNygtLiwBCgoKDg0OGxAQGiwkHyQsLCwsLCwsLCwsLCwsLCwsLCwsLCwsLCwsLCwsLCwsLCwsLCwsLCwsLCwsLCwsLCwsLP/AABEIAOEA4QMBIgACEQEDEQH/xAAcAAABBQEBAQAAAAAAAAAAAAAFAAIDBAYHAQj/xABAEAABAwIEAwUGAwYEBwEAAAABAAIRAwQFEiExBkFREyJhcYEykaGxwfAHQtEUI1JysuEzU4KiFSRDYpLC8WP/xAAZAQADAQEBAAAAAAAAAAAAAAAAAgMEAQX/xAAmEQACAgICAQQCAwEAAAAAAAAAAQIRAyESMTITIkFRBGEzcYEj/9oADAMBAAIRAxEAPwDm6S9AToW0QYQknpBAHhK8hPCWVAEa9TwxODUARr2E/KkAgDyE2FJlSXAGAJZU+E6EARZV7kUuVewgCKF7lUuVINQBFlSyqUheBAEZakGqaEiEHSHKkWqQpAIOEYC9hPypQgCOF4WqQheQgBkLxSwkgCGF6AvQE5ADMqTaakhO7PUAanTbU69EHSANnQayp22rzEDU+SN4Nh7nvDIBLvaGkdXGoRyG0byD69Bs+GaLR+9zPJPssDg31AMe8/WZTyqIyjZyhthUmMjp6ZT6+nipXYe+Ccjonk0n3nkuztZRpiGUWt9GD5bqrWxEjbbXpp8lJ/kP6H9M42aB6O9UwsXT76+a+c+Rw8QD+hHxWYvrKiT3YaeoOieOa+0K4GXypZUUucOLfZObwA1845jyJVQ0iFZNMRqiuGpxapgxeGmugRgL3IpWtUjacosCANSyKx2acKSLArZF5lVs0km0lywKuRONLRWezS7NFgU3U9EzIrpppjqS7YFWF6GqwKabkQBAWpgCtGmonMQBEkpISQBXAToSa1Sig7pHmQPmgCeytS9pjeR6z08Rp/5eS3HD/BwyF9URoM3MxGjQNpIiZ92uq4HwIvI2kBp65e7MmeepjzJ6zssYqNZlpZtT7LAMxMnc+s6nxWXLkfSKQiDcHsGtOYMFNojLMF7tTqZ22HIopUru2BB3/OT6QQrdtw24tDi9zXHk1xA9RsfcgmMWFemZEPb0Ig+h5FQbKpfRLVcfzBp8DEx6x8EOrQfZIBHLf57Ie/GQTlfIcOvdcP1H3qqF/dkgneNQRv7uq6osBmKUJJLhEfmGnoSNvVZu+pkAlp9NvkilfFs4knvDQn6O6jxWfuriHae5acafyTkzyjfnYz79QeoKtGqHCfzfNB7jqF7QuFWhLCrTOyflQsXOV07hGmEOAI2KGcIGhPAUgpp7aa5YEWVKFKQpbCxqV3inSaXuPIch1J5DxKLAqFQF7yYa2dOXePuC6phHA1NjB257Q82gkMHroXfBHRYspiKdNjR0a0D6KEvyEukVjhb7OJMw+5P5Xj/Sq15h9do72b4/ou1VCc0RpzVPE6bXMMgbcwFNflO+inoL7OF12EdVCKr27OPvWzvrVrie6NzqNEErYeJIOnqtcZWZ5RooUcXePaAcPcURtr9j9jB6Hf0VCvh8c0PrUS0pxTUZUwtQ7CcUMhlQzyDvkCjZprnQFLKkrfZBJFgCQFZw+2L6jWtEydekbmTyEc+SiaimENc57GjM4uI0EgAA6SB46+nihukCOucKMbRszV5OzOzHQkSQD5HUjz9TFwLam5qVLypqC4hgOwA00930S4obNuy2YcoqQ1xG4pgan3D/AHBbHBrRtKixjRAAGiw9lnpF1U7ykHaEK44qrVK7I5Dsy2NcL0qzYc3+3iDuFzrH+Gbi1JdTcalMcj7Q/VdlcdVUuaIIMpFJx6LVfZ86XLsxzN0dzbt5x+iruqZh4rrXFPBNKqC+n3KnUbHzXKsTw6pReWvEHryPqtePIpEZwaKbX8kx+hXtTqkNVYmPa7T70KK4BcEkscfET15j78UGarVsC1zXidCNeXvSs6ag0l4aatAAgHkoqinYE2CYLUuqvZ0+Wr3HZjep+g5rrOEYNStaeSkI/icdXPPUn6clW4Xwttrbhm73d6oerjy8hsP7osHErNkyctfBeEK2MLVXq9ArVY6Km50amZ+9FFlUU64A8/FZjG77lPtfZRPFbl0OMGOuo+iyN64uc7UGHctdOfz+KaEbYspAWu8gun08xz+SHPOqO3dElrieR9QDzQWpT3C3QZnkD6r1SrGVcqNVKuFUmyk9qO4HiUxTf/pP0QRybMaoaA3HZJLLf8Zq9UkvFhZfatbwJYh9fOdgQABB2IdHho0D1HVZlrW85PhAHxk/JdC/Dqh3mRpJJOmgbEwPMEE+nNLldRGithniG7yPkkQIGvMzA90A+7029xeOZTaWMzd0HUwNlxTjXFy64c0HRro8zJkra8e45Up0aNClIqVGM5csrRoN5mABzJ92Xi0l+yumyxiHH/ZEh9J2nNsOHwOiu4PxTTuGy0meh3XNb3hk0Sz9prmjUftqHwecw4ExzLWuA11MIlg1J1vc9jXblefZe32ag9NJROFRtPY8WmzpAuNCSgWK8QMadXRC0OK04tS4DZsrgGLXzqlR2pOp0SQxubo65JKzb4vx80aUxPmglzjpuWFr6DXt8Nx5cwfVBW8PO7AXFY5KZzZdQJDXNa50/wAIc5rRAJcToIEp1HDXCh+02zyWtMPY7RzdoPRzdfA+C0rFBdEvUYGxC17N2gOU8juPAqnsfAo5c3fbN72/1QON2lXX7JtfRLVGxT2mR4womagheNfEIA2+GOzUqZ8B8NCi2AWPaXFMRo0hzvJuo+MIPw13qDfAuB95RRuJOp0Xuo+0XFubeI3+qzSvaQ8Vs6Lf4vSpQHuGb+Hc+5S2WJUniQ4ab8vguTYPiApPDqrXVHGTOrj1/ut7huOW9ZsAQ6ILSC0j0KhOHEunaD9W5nZVy7Ynr8kOp1I0bOVs+79FPbPkaffVSGIcQtczSWmPCTB8IWRvbU54JHSRGx5n7+em1rT99VnMYo6zz18k8JUxZIBVCdQY1GvgRp69UGqtG8RvtoNeiL1o8fP4fT4JlxTGTUif7LTF0RaMpcU9Sh9yidd3KNEJuCZWpEWVnhROCsEKKoF04RpJJIA1zLYxLtB8T5D67LovAlUZttWsqnnprl18THwXPmNW34Pq5WPdzNOJn/uqGfjPqFmzeJSHZiLVnb3YB/NVj/ydC7XjuCl13QuMstonMQNSY1bA/mDT6Ll34XWYqYgwkTl73qJIK745Lk7r6GTo5hxLbWb7oXD21KlQbMIOk/lB5A9FYoUv225Y91PKGRHI6EHX9D1WuvbFh5DVWcKw5tISBqfuAobZW0kVeJKopWj/AOUhcWwjCG1HGZGaRI3EzqPFdb/EBx/Zi0c1y7BK5p1IPNOm1dBFWkajFqFJ1pTt6tIPbSHcLe44dYOo100hYjEr9raXYspua3mJ36SYXUaNJr29ZGxVSpgNGZyBLDJXZ1xRx60sXEHunUyFRvrQgnTVdhvMLpU2OdAHRc4xh4LzHNaMeXmycsdIzNN+q9eE2uyHFeufIB9CtBE2vBg/cn+Yj4BXaVplbUA2zkjwzakfFVeDiG273OMNDjr6D+3vWmw23GQF/wCYlxHh+Ue6FjySpstjWzL22NC2qZnU88DmcvrsVp77GxVDHdhM7VKLm1g09C5sHTmhXE1lTc5nd0MzEmREawFpeFbOKYa2mWU27TIk9Q3f1OpSSlGrrZRJ2XsLt6jgWuB2GrhHwRS1tcoA8eaJ2tLz9U54AUTtg2vT016eSyeO1ADII5rVYjdtAOojVYrGq7XgmRsQPv1XY9nX0Z2+vR+Uf2lG+E8HbVdnrd5seydASPogQax1QDlGv1WyrW9SlQNVoDGNbJnfIN8o6q+SVKkJFX2DeMeJqVu5lKlQY7qIDefl9EIxKhb3dMEW/wCz1nbQA0OMaQ4AB3kQq1a9puvjmpdrRe1mn5gNw9h6zOnOVteIbWbMlg0pgOE6nLygrnhX2N5HGKlHKSDuJCqVAtBx00C6Lm6Coym/Tq9jXH4krNuqLbF2rMklTo9ypKPMkmFNy1i02ASGH+So6J5Etb/6/LqgLKei0HDrxlqCDIYSPCDPrrHTZZcviVh2O/ClgbeHqXVgPJgH6rq93exoFx38Oa4bf0h1dXHT22afELp9d/eI8VLK6ZaEUy/amdSrDrsNJk6Nj3nb5FVaDtEE4p4dqXds5rHFry5rhrG0iD75SI60m9gXjTjOm0PYBmI0AXNv+NCo4GAC1wII+IPotJj/AAHWFMAEve1pzPedXASdtdhAmZKwtLCarHRljXmtGOMGu9nJtrS6OwYbe90eQUeIYuWDdBrWrlpt12CB4zicrNHHboo2khY3jr3yJWcc+SmV6pJXtFbYwUVog5WwZe6ORXBsFzjM9vdPnr7kSwW0ntH5Znuj6rdYZhwFBh6tB9DqEuTLxVI5GG7AWAYD+4AIJBJIknroY6rQ0W5qTtdWEiJAgjYeOke9FMDpD9nb5u/qcobOmBcVGQO+0PHp3Xf+qySk5PZVUinZUBUIzDVpI+/gVsLGlACzFqzs7io3YODXj+l3yatALyBH34pB3sLGqGiVncUxYl0N2GifXusw080KvhAnn98l05VA2+uXFu6zWIPyg7x59eqK4ndw3z/T/wCLMXlzM+A5nc/2C0Yok5sv8Ks7a5aDsN+mi2f4hYwadFttRYalSsIIa0uIG2w6rmuDYn2Li7WOcaSBrHroF0HAbUVGtuKldzXVACQDl0/hnojKqlb6CDtGfwDhquxzRWYGO0gOezMBsJEyEe4yx5tOg61pEOrVBleW6im380lDMfvrdtUubWgnRzg6SG/wtjZY7iLHaTm9lasyM/O8+3UPiengiMXOVsZyUUB8duxVqyPZa1jGnqGANn1hUA0JEJzKM9SVsSpUZG7djYCSn/Yj0+ISXThvaTdFouHqBLHwN2vk8zpDQPDUn1QelSnQLY8P2ZZQqOiM0gHrAI926xZJaLQWzneG3RoXDav+W9r/AHOBd/tzLsN4/wDeabHb6LkOI0crp6mPe1+nyXQeDL8V7KkZl9Idk7r3NGk+bchS5dxTKwdM0/awFbvMVpW9E1azgxg08SeQA5lDqze6CFgfxkvCGW7OX7x0eOiTGrlQ9J9hXEPxNtDJDKjjEbNAg+ZWNvMWpVn56cgzJa7f9Cufmu481PbVzP8A3Dbx6ha/RSJvKnpI2te/gIBd1pKgNwSmEpowURJSs8ClYVGE9jMxDRu4ge9MKbHAqWW2Dj+YTtrJK3IYGU2gHQNDRPgIWYqUWsotZIkZdPkj2JtMTm0aDzPRYJu3ZVBLC6jRbg/z/wBbgs1cYs1t5SGxJLD/AKhMf0o3w4P+TZJ/zDPnUeVz7E+/fUgNJfPuRCNtg2bXGblrKlJ5IEmJ8Hd355V5WujB+fVZvjoFrM0nQBv16K/ZXeeg09Inr9/ojj7Ux4y+A1a1pEyEOxG86SY69eq8tnw0+PvQ24qS4zsPf8FxLZ1lK/l3h6+n1QC+pHlsR9/JaK8IA5fY/ugF4/U//degWnESmAbgkaIja2JdTmXeQJj3IfcalaXCAMmqtN0icFbMvcWZBVU0ytrc2YPL3BUquFhveqdxvj7R8m/quLIjrgZulak77K53WDRPvrgZoaIHIc/M+KrEhup1PyVkRY/tfA+5JQftJXi6cOoYbZGs7KNBu49B1+/BbzEG5KIptEQ0aD3Aef6IJg9QMaAdI1PLWJA8x/c6hFbe8FTM50RP1A/t6FeXN2ao6MNxHYlrTyLSCOmk/RUODccFrcFrzFKrAfOzHAw1/lJIPgZ5Lb8R2WdjiB5eekrkuMCHOH8RJ8gq4fcuLCWtn0DSGkLn/wCLti59vTqNbIY8h3gHNOvvA96M/hni5uLJocZfRPZOncgAGmT/AKSBPVpRzGLdr6D2u2dof1U17J/0UXu/0+ZWhOaYMjcIrj2GGhXewzEmD66hFuGMKa1r7yoJpUNWzoH1v+mzxg94+Q6rc5KrILG+XEG3VsabyxwhwDZHQloJHxUakq1jUc57jLnkuPmSoyg4+xK/w3Q7S5bOzAXHz2H19yHOK1XC9jkpF59p+p8uQ9yTI6iCWwpcUZqUmgzmqM25wQT8AUd4h1GnRU8Gs/3wcd2szeRfLW/DOi1ZgNT0lYpPoskT4SMllSn/AC59TJ+q5zZHNiDPMrqFZgbRPINZA9Auc8OsDr1h8Xb+RT435P8AQrLf4jEinHX9EK4QvJouadwAR6H+60n4jUR2QJ6n5LC8NVIPpCpBXiOdSNlQu+7HToqrqus81BS00TH7/ZSqOyljrmpOk6+6Oe6C3VQR9fv71V+6cg94/krQROTBlZ2qPYRVIbss9VeJRfDrsCOfnsqyVonF7NFTqn+IN8YzH0A1PvQbHazWjYuc78z9T4wB3R05nfVFLarInTxP3/dZTFbntapOsfQKWOPuHyS0VqboBedzsomAvMnZeOJe6OQVsCBotRnGdn4JL1eoA6hTqaRPJErU6aGS4ifT6be5DWMRCmI20Xms0BbF3TSIHeJjn4/Ldc4x/Bi0OcdXBpLj1JP0BhbZrymYla9pSc0DXfziNPmiD4s69mV/CbEOyuXUz7FcBvk9smn75ePULqmKvHZGdoIPqIXJMDsjTfUadC0gidNjLXDodAurXjw+mQdy0H4IztcrGxHPKmNW7H5byiKjmzrlBY4bNLRsPLkgPGHFP7SGUqTBSoU9mNAAJ5aBGsa4ZLznkj78VlcRwF1M7yFbE4PfyUyZJfCKFM6JpcpKtLKIUK0GUnt6Wd7GfxOA9Ofwlb2gyGhqyPCdHPWLuTNB5lbcgSAVmzvdFIIs2dwGAkjUkT8grlrU77nE7QPLcqk2JEapUXkl8fxD5LKUIeNOIHNo5WjKHaSVmOCK5N0HbgAqTjOsalZlIbMAJ81XqXgtKZy/4jwQPCea1Qj/AM6+WTb2W+PMczkU5E6udBmOgPispg9aCqVRxMk6kyUrKpCvGCjGiblbs21q+dT81Xvrlo0nVBW4gRoJM8tSfgvaljcO1LC3+bQ+7dJwp7H56H3mIwNNyg9a5JXte2LTDnCeg1UMKqSRJtjQi+GUpIQ6jRJRrD6aG9HYoJ3dTJQc7b8rfXf4SshXfA8Tr+i0HENb2Gctz9+hWeaMz/AboxrQZHssW1PKPEr0lOcZUbiqEz1JNSQB1qk1XKQKq0grbSvNZoJQnteqtWrC8sqNSu7JSaXRudgPEnYLlAXbOybWrNEa8yP4Rq6fvmEUu2RI6EwiWGYY22Ydc1R3tO6eDfD5qhiToPmpZCuMxOO3tbUMaXdI393MLLX93WeILIPjutnitPLUDhpqsjxYyKs9VbA1dUNNAGqyNXGT4aqhXfPgEQvKEAHkUOK2Izs1/BNKKc9Sf0WkqjRUeELb/l6R6gn/AHFGrtgWPJK5Moloq2r99FE6tGYTG7o5+Ct0rhlP2hM7DqVmcWu3TVcdHOhrWj3BLGNs63QLtpqVn1XHutkknoEGvrntapdynTyRvHagoUGUG+24B1Q85OoaswwrbDeyEn8D67pMIlhGFNOr5jwKG2zJdqjdjnqv7Oix1R3QbDxcTo0eJTS6FRo7S+trdsMptnqdT7yh8VcQrmlRORoE1H7hoPluTrA5+hRrC+BZIddPzf8A50yQ3/U/c+kea2dhaU6TQymxrGjk0ADz8T4rM5Ri7W2Uts5zxfgNnZ0Wsa1z7h8d5z36Ae08tBy67RHyWKNMIxxPiZuLmpU5E5W/yt0b8p9UEquWqCaWyTey7QcERtqgkILQd3Z5jf6KzSrBDQyY7GK0vd4QP1VNjco8Tv8AROeZMnrKaNSnSoRux42TV68poC6cPEk6EkAdRpXjWwCZLyGsGxc47NE6SfRPxW+dRrU7c05q1HMaGhzXZc5IGdzZa12gOWTod15+JLWUbmz7Og3K0VHFrRlDjEgE5T/CD6eoEYlVDLy0e1zS4Vab3saIyAPDGjM5zjU1DxmBExq0LFGKass7ujpdhwgwQa7i8/wNlrfU7u+C0FNjabQ1jQxo5NAA+CZ28hQvrrO5FVEVxUWdx55cJHJE6hLnKre0VJlFoD4hb9pSa46ELnnE75cBMwusmh+6M9CuQY+f3rh4q3469wT6JLq0Jt2u6BZV5grf06BNqG81iL6gWuK1YpXaIzR1bhGyLrC2cN8rv63K5eWmUOc4hrQNXOMAeJJ2UHAmN0mYYHVHBot87X9dXFzIHMkOAHUyudcV8UVb15nuUge5TG38zj+Z3wHLxisLnNg50gjecT0mO7k1SJA/K3fef7IDfcQVKj88NbrIAEx03QvKnNYtccUYkXNsfc3DnuLnmSdymCNNQPMwB5nkEnMVdzoT0KdVwf8ADRrQHXNXNsezpd1vkah1d6Bq1dlh9Kg3JRY1jd4aIk9Sd3HxK5PY8d3rN62cdKjWu+MB3xR21/Ep3/UotPixxb8CD81lnDIyiaN6VUx+7NK1rvB1bTfHmRA+JCztv+IVuT3qdVvjDXAf7p+Cl4qxqhWw+saNVrj+7Bbs4S9u7TqApqEk1aGtUcvnRQvUvJQPctxEhZXIdPLp4Im5ggOHNCcuqv0joOiAPXHkpGiEymOaTimOCJle8l4AmvcgB0pKCUkAdb/FJ7HVbPM4AxWbqcg7wa1uZ8y1sk7b7GBJGMuRRZ2dVjA0MfSfLab2ZgXGTneNW90DKdSSYOhCscZ4y6rdPq03QKGVrCI/I6ZBIMS7MZ6QqtyGntf3xh0imC8NYI/eUu9m7xygDLlGrokEKGONQSZST91nfBSBaC07iR6qBziNxPks7wNipq2VEyS5gyGZHsaAwddRBHmESr3Dp3XnyVOjUnYSZVHQpPYDuh9K4JVjtTC4dJa9QZYOi5FxHYxdujY6ro168uPQIXXwxtR4c7cLsJ8XYNWilh9iTSAQvEuFcwJWwogN0CivLkZSuKck7R1pHJcVsn0WlknK4iY2OWcs+UmPNCsq3WKkPkHYrGXVEscWnl8RyK9LDPktmTJGmVnBODkimAKxITyq9RsqzC8LFw6U2gqzSoEp9JmuqJ29EFK9DJFWjaqwLKeSI0qKn7MKbkPxM7dWhb5IcStRct0WfvqMGU8ZWJKNFIhW6I09FWKtU04hIV40L0hRueugeveo3FILxy4B4kvYSQAcZThhHONfNSWeLOazIG9rP5Xua8U+yb3Hd8QIFQAmADkInpHTqKK3q5KhH5ajmSTPdIcMj9NssuO4kEjSZSDGq/D7FX0Kxp1RFOuAQ8ez2oOVwkEjeW8vZb1ldHrLh73tORrmufmOYlrWt0BOV9I5BA1dPWDMHUbPh3jIhjadzLtGRWaMwh0x2oZOQyIk776jvHLnwt+5FsWRLTNt2pHknm50Q03LXAOa4OB2LSCPQhQvrrIaC++uo3VtFRdcBQVbhdoC5Uughl7czzUFauqlSonjEVshqtlBuILTuh45aHyO334o41eXNIOYQ7Yggq8JcWTkrRhSkQvHROhBE7jUHxHgvXbLcZRBJxhNzwFSuK5JgIAfWuuilsbl7XA/l5hQUKMeakuDpouHTUUqwIBHNOfWQHCbk5IP5T8D9lW3VVFx2UTJ69VCb1ytPqKhclMjjZUBVqmqbfahWiqExzqiakAkSg6JNlJxXiAPUl4kgAxTVa/9gpJJTp7V/wABv8jv6qanuvaqedz/AE0UkkHAv+G3+LU/kP8AU1bW6SSWLP8AyGrF4kFTl6KvX/RJJSQ5VrfVROXqSohBBZvjPen/ACVf6qaSSpi80JPxAVv7LVO/ZJJbTOQPVOj7RSSXALjFHXSSXQJ8P3PkPqrZSSU32OhjlUrpJIQMrU/a9Cp0kk6FPU0pJIODXLxJJB0SSSS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4345140" cy="434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Belirtme Çizgisi 6"/>
          <p:cNvSpPr/>
          <p:nvPr/>
        </p:nvSpPr>
        <p:spPr>
          <a:xfrm>
            <a:off x="4283968" y="4437112"/>
            <a:ext cx="2448272" cy="1472964"/>
          </a:xfrm>
          <a:prstGeom prst="wedgeEllipseCallout">
            <a:avLst>
              <a:gd name="adj1" fmla="val -33002"/>
              <a:gd name="adj2" fmla="val -116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dirty="0" smtClean="0">
                <a:solidFill>
                  <a:schemeClr val="tx1"/>
                </a:solidFill>
              </a:rPr>
              <a:t>Ne olmuş </a:t>
            </a:r>
            <a:r>
              <a:rPr lang="tr-TR" sz="2200" dirty="0" err="1" smtClean="0">
                <a:solidFill>
                  <a:schemeClr val="tx1"/>
                </a:solidFill>
              </a:rPr>
              <a:t>biliyomusun</a:t>
            </a:r>
            <a:r>
              <a:rPr lang="tr-TR" sz="22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tr-TR" sz="2200" dirty="0" smtClean="0">
                <a:solidFill>
                  <a:schemeClr val="tx1"/>
                </a:solidFill>
              </a:rPr>
              <a:t>……………</a:t>
            </a:r>
            <a:endParaRPr lang="tr-T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14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051720" y="116632"/>
            <a:ext cx="41764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BİLGİNİN KORUNMASI </a:t>
            </a: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4171052056"/>
              </p:ext>
            </p:extLst>
          </p:nvPr>
        </p:nvGraphicFramePr>
        <p:xfrm>
          <a:off x="1907703" y="1268760"/>
          <a:ext cx="6696745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/>
          <p:cNvSpPr/>
          <p:nvPr/>
        </p:nvSpPr>
        <p:spPr>
          <a:xfrm>
            <a:off x="827584" y="3861048"/>
            <a:ext cx="2520280" cy="20882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Bilgi Güvenliği Yönetimi Sistemi</a:t>
            </a:r>
            <a:endParaRPr lang="tr-TR" sz="2400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4068439" y="5589240"/>
            <a:ext cx="3960440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Bilgi Güvenliği Yönetimi Sistemi Kılavuzu</a:t>
            </a:r>
            <a:endParaRPr lang="tr-TR" dirty="0"/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6084168" y="465313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Yuvarlatılmış Dikdörtgen 11"/>
          <p:cNvSpPr/>
          <p:nvPr/>
        </p:nvSpPr>
        <p:spPr>
          <a:xfrm>
            <a:off x="5724128" y="5085184"/>
            <a:ext cx="2664296" cy="6120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spc="600" dirty="0" smtClean="0"/>
              <a:t>TÜBİTAK</a:t>
            </a:r>
          </a:p>
          <a:p>
            <a:pPr algn="ctr"/>
            <a:r>
              <a:rPr lang="tr-TR" dirty="0" smtClean="0">
                <a:hlinkClick r:id="rId7"/>
              </a:rPr>
              <a:t>www.bilgiguvenligi.gov.tr</a:t>
            </a:r>
            <a:endParaRPr lang="tr-TR" dirty="0" smtClean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32" y="3845422"/>
            <a:ext cx="5863072" cy="8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3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15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051720" y="116632"/>
            <a:ext cx="43924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DEĞERLENDİRME</a:t>
            </a:r>
            <a:endParaRPr lang="tr-T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87624" y="1922373"/>
            <a:ext cx="662473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prstClr val="black"/>
                </a:solidFill>
              </a:rPr>
              <a:t>1. Biriminizde </a:t>
            </a:r>
            <a:r>
              <a:rPr lang="tr-TR" b="1" dirty="0">
                <a:solidFill>
                  <a:prstClr val="black"/>
                </a:solidFill>
              </a:rPr>
              <a:t>bilgi güvenliği ile ilgili farkındalık yeterli düzeyde midir? </a:t>
            </a:r>
            <a:endParaRPr lang="tr-TR" b="1" dirty="0" smtClean="0">
              <a:solidFill>
                <a:prstClr val="black"/>
              </a:solidFill>
            </a:endParaRPr>
          </a:p>
          <a:p>
            <a:pPr lvl="0"/>
            <a:r>
              <a:rPr lang="tr-TR" b="1" dirty="0" smtClean="0">
                <a:solidFill>
                  <a:prstClr val="black"/>
                </a:solidFill>
              </a:rPr>
              <a:t>       </a:t>
            </a:r>
            <a:r>
              <a:rPr lang="tr-TR" dirty="0" smtClean="0">
                <a:solidFill>
                  <a:prstClr val="black"/>
                </a:solidFill>
              </a:rPr>
              <a:t>Evet </a:t>
            </a:r>
          </a:p>
          <a:p>
            <a:pPr lvl="0"/>
            <a:r>
              <a:rPr lang="tr-TR" dirty="0" smtClean="0">
                <a:solidFill>
                  <a:prstClr val="black"/>
                </a:solidFill>
              </a:rPr>
              <a:t>       Hayır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16224" y="3571275"/>
            <a:ext cx="6624736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/>
              <a:t>2.   Bilgi </a:t>
            </a:r>
            <a:r>
              <a:rPr lang="tr-TR" b="1" dirty="0"/>
              <a:t>güvenliğini sağlayan önlemler yeterli midir?</a:t>
            </a:r>
          </a:p>
          <a:p>
            <a:pPr lvl="0"/>
            <a:r>
              <a:rPr lang="tr-TR" b="1" dirty="0" smtClean="0">
                <a:solidFill>
                  <a:prstClr val="black"/>
                </a:solidFill>
              </a:rPr>
              <a:t>       </a:t>
            </a:r>
            <a:r>
              <a:rPr lang="tr-TR" dirty="0" smtClean="0">
                <a:solidFill>
                  <a:prstClr val="black"/>
                </a:solidFill>
              </a:rPr>
              <a:t>Evet </a:t>
            </a:r>
          </a:p>
          <a:p>
            <a:pPr lvl="0"/>
            <a:r>
              <a:rPr lang="tr-TR" dirty="0" smtClean="0">
                <a:solidFill>
                  <a:prstClr val="black"/>
                </a:solidFill>
              </a:rPr>
              <a:t>       Hayır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1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Düz Bağlayıcı 27"/>
          <p:cNvCxnSpPr/>
          <p:nvPr/>
        </p:nvCxnSpPr>
        <p:spPr>
          <a:xfrm>
            <a:off x="3753432" y="3023955"/>
            <a:ext cx="4527" cy="20428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>
            <a:off x="4078098" y="3023955"/>
            <a:ext cx="0" cy="36735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Düz Bağlayıcı 19"/>
          <p:cNvCxnSpPr/>
          <p:nvPr/>
        </p:nvCxnSpPr>
        <p:spPr>
          <a:xfrm>
            <a:off x="4236755" y="3023955"/>
            <a:ext cx="11209" cy="93452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Düz Bağlayıcı 25"/>
          <p:cNvCxnSpPr/>
          <p:nvPr/>
        </p:nvCxnSpPr>
        <p:spPr>
          <a:xfrm>
            <a:off x="4499992" y="3023955"/>
            <a:ext cx="0" cy="186904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Düz Bağlayıcı 23"/>
          <p:cNvCxnSpPr/>
          <p:nvPr/>
        </p:nvCxnSpPr>
        <p:spPr>
          <a:xfrm>
            <a:off x="3157092" y="3038010"/>
            <a:ext cx="0" cy="118105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16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051720" y="116632"/>
            <a:ext cx="43924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YÖNETİM BİLGİ SİSTEMİ</a:t>
            </a:r>
          </a:p>
        </p:txBody>
      </p:sp>
      <p:sp>
        <p:nvSpPr>
          <p:cNvPr id="4" name="Beşgen 3"/>
          <p:cNvSpPr/>
          <p:nvPr/>
        </p:nvSpPr>
        <p:spPr>
          <a:xfrm>
            <a:off x="899592" y="2020343"/>
            <a:ext cx="1584176" cy="612068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Bilgi</a:t>
            </a:r>
            <a:endParaRPr lang="tr-TR" sz="28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2555776" y="1628800"/>
            <a:ext cx="2376264" cy="139515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Bilgisayar destekli sistem</a:t>
            </a:r>
            <a:endParaRPr lang="tr-TR" sz="2400" dirty="0"/>
          </a:p>
        </p:txBody>
      </p:sp>
      <p:sp>
        <p:nvSpPr>
          <p:cNvPr id="6" name="Beşgen 5"/>
          <p:cNvSpPr/>
          <p:nvPr/>
        </p:nvSpPr>
        <p:spPr>
          <a:xfrm>
            <a:off x="5004048" y="1930822"/>
            <a:ext cx="1944216" cy="84609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STRATEJİK BİLGİ</a:t>
            </a:r>
            <a:endParaRPr lang="tr-TR" sz="2800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7020272" y="1894161"/>
            <a:ext cx="1728192" cy="918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YÖNETİCİ</a:t>
            </a:r>
            <a:endParaRPr lang="tr-TR" sz="2800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7174163" y="2625565"/>
            <a:ext cx="1728192" cy="918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Karar</a:t>
            </a:r>
            <a:endParaRPr lang="tr-TR" sz="28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4499992" y="4893002"/>
            <a:ext cx="172819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 smtClean="0"/>
              <a:t>Başarı kriterleri</a:t>
            </a:r>
            <a:endParaRPr lang="tr-TR" sz="2000" dirty="0"/>
          </a:p>
        </p:txBody>
      </p:sp>
      <p:sp>
        <p:nvSpPr>
          <p:cNvPr id="13" name="Dikdörtgen 12"/>
          <p:cNvSpPr/>
          <p:nvPr/>
        </p:nvSpPr>
        <p:spPr>
          <a:xfrm>
            <a:off x="4209535" y="3958478"/>
            <a:ext cx="158902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r-TR" sz="2000" dirty="0">
                <a:solidFill>
                  <a:prstClr val="black"/>
                </a:solidFill>
              </a:rPr>
              <a:t>İhtiyaç analizi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2627154" y="3391309"/>
            <a:ext cx="1454309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r-TR" sz="2000" dirty="0">
                <a:solidFill>
                  <a:prstClr val="black"/>
                </a:solidFill>
              </a:rPr>
              <a:t>Bilgi haritası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1371995" y="5066793"/>
            <a:ext cx="238531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tr-TR" sz="2000" dirty="0">
                <a:solidFill>
                  <a:prstClr val="black"/>
                </a:solidFill>
              </a:rPr>
              <a:t>Fayda maliyet analizi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1509025" y="4219060"/>
            <a:ext cx="165141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r-TR" sz="2000" dirty="0">
                <a:solidFill>
                  <a:prstClr val="black"/>
                </a:solidFill>
              </a:rPr>
              <a:t>Risk belirleme</a:t>
            </a:r>
          </a:p>
        </p:txBody>
      </p:sp>
    </p:spTree>
    <p:extLst>
      <p:ext uri="{BB962C8B-B14F-4D97-AF65-F5344CB8AC3E}">
        <p14:creationId xmlns:p14="http://schemas.microsoft.com/office/powerpoint/2010/main" val="225416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17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051720" y="332656"/>
            <a:ext cx="3744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İLETİŞİM</a:t>
            </a: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429501357"/>
              </p:ext>
            </p:extLst>
          </p:nvPr>
        </p:nvGraphicFramePr>
        <p:xfrm>
          <a:off x="1403648" y="1772816"/>
          <a:ext cx="698477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03458"/>
            <a:ext cx="25241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0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18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547664" y="308556"/>
            <a:ext cx="712879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KAMUSAL İLETİŞİMDE GENEL HUSUSLAR </a:t>
            </a: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649499470"/>
              </p:ext>
            </p:extLst>
          </p:nvPr>
        </p:nvGraphicFramePr>
        <p:xfrm>
          <a:off x="1259632" y="1628800"/>
          <a:ext cx="67687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27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984776" cy="48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547664" y="308556"/>
            <a:ext cx="712879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Teknolojik yenilikleri takip !!!</a:t>
            </a:r>
            <a:endParaRPr lang="tr-TR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87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2</a:t>
            </a:fld>
            <a:endParaRPr lang="tr-TR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492744975"/>
              </p:ext>
            </p:extLst>
          </p:nvPr>
        </p:nvGraphicFramePr>
        <p:xfrm>
          <a:off x="899592" y="1556792"/>
          <a:ext cx="7344816" cy="353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kdörtgen 3"/>
          <p:cNvSpPr/>
          <p:nvPr/>
        </p:nvSpPr>
        <p:spPr>
          <a:xfrm>
            <a:off x="2286000" y="260648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SUNUM PLANI</a:t>
            </a:r>
          </a:p>
        </p:txBody>
      </p:sp>
    </p:spTree>
    <p:extLst>
      <p:ext uri="{BB962C8B-B14F-4D97-AF65-F5344CB8AC3E}">
        <p14:creationId xmlns:p14="http://schemas.microsoft.com/office/powerpoint/2010/main" val="117351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20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051720" y="116632"/>
            <a:ext cx="43924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DEĞERLENDİRME</a:t>
            </a:r>
            <a:endParaRPr lang="tr-T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87624" y="2924944"/>
            <a:ext cx="6624736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prstClr val="black"/>
                </a:solidFill>
              </a:rPr>
              <a:t>3. Biriminizde etkili bir bilgi iletişim yöntemi/sistemi var mı? </a:t>
            </a:r>
          </a:p>
          <a:p>
            <a:pPr lvl="0"/>
            <a:r>
              <a:rPr lang="tr-TR" b="1" dirty="0" smtClean="0">
                <a:solidFill>
                  <a:prstClr val="black"/>
                </a:solidFill>
              </a:rPr>
              <a:t>       </a:t>
            </a:r>
            <a:r>
              <a:rPr lang="tr-TR" dirty="0" smtClean="0">
                <a:solidFill>
                  <a:prstClr val="black"/>
                </a:solidFill>
              </a:rPr>
              <a:t>Evet </a:t>
            </a:r>
          </a:p>
          <a:p>
            <a:pPr lvl="0"/>
            <a:r>
              <a:rPr lang="tr-TR" dirty="0" smtClean="0">
                <a:solidFill>
                  <a:prstClr val="black"/>
                </a:solidFill>
              </a:rPr>
              <a:t>       Hayır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21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051720" y="332656"/>
            <a:ext cx="56166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BİLGİ VE İLETİŞİM MEVZUATI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23528" y="1340769"/>
            <a:ext cx="8568952" cy="53553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Resmî </a:t>
            </a:r>
            <a:r>
              <a:rPr lang="tr-TR" dirty="0"/>
              <a:t>Yazışmalarda Uygulanacak Esas ve Usuller Hakkında Yönetmelik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Başbakanlık </a:t>
            </a:r>
            <a:r>
              <a:rPr lang="tr-TR" dirty="0"/>
              <a:t>Devlet Arşiv Hizmetleri Hakkında Yönetmelik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Kamu </a:t>
            </a:r>
            <a:r>
              <a:rPr lang="tr-TR" dirty="0"/>
              <a:t>Görevlileri Etik Davranış İlkeleri ile Başvuru Usul ve Esasları Hakkında Yönetmelik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Mal </a:t>
            </a:r>
            <a:r>
              <a:rPr lang="tr-TR" dirty="0"/>
              <a:t>Bildiriminde Bulunulması Hakkında Yönetmelik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Devlet </a:t>
            </a:r>
            <a:r>
              <a:rPr lang="tr-TR" dirty="0"/>
              <a:t>Memurlarının Şikayet ve Müracaatları Hakkında Yönetmelik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Başbakanlığın </a:t>
            </a:r>
            <a:r>
              <a:rPr lang="tr-TR" dirty="0"/>
              <a:t>24/03/2005 tarihli ve 2005/7 sayılı Standart Dosya Planı Genelgesi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Kamu </a:t>
            </a:r>
            <a:r>
              <a:rPr lang="tr-TR" dirty="0"/>
              <a:t>Görevlileri Etik Kuruluna İlişkin Başbakanlık Genelgesi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406 </a:t>
            </a:r>
            <a:r>
              <a:rPr lang="tr-TR" dirty="0"/>
              <a:t>sayılı Telgraf ve Telefon Kanunu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3071 </a:t>
            </a:r>
            <a:r>
              <a:rPr lang="tr-TR" dirty="0"/>
              <a:t>sayılı Dilekçe Hakkının Kullanılmasına Dair Kanun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3628 </a:t>
            </a:r>
            <a:r>
              <a:rPr lang="tr-TR" dirty="0"/>
              <a:t>sayılı Mal Bildiriminde Bulunulması, Rüşvet ve Yolsuzluklarla Mücadele Kanunu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4483 </a:t>
            </a:r>
            <a:r>
              <a:rPr lang="tr-TR" dirty="0"/>
              <a:t>sayılı Memurlar ve Diğer Kamu Görevlilerinin Yargılanması Hakkında Kanun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4734 </a:t>
            </a:r>
            <a:r>
              <a:rPr lang="tr-TR" dirty="0"/>
              <a:t>sayılı Kamu İhale Kanunu kapsamında Şikâyet Yönetmeliği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4982 </a:t>
            </a:r>
            <a:r>
              <a:rPr lang="tr-TR" dirty="0"/>
              <a:t>sayılı Bilgi Edinme Kanunu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5070 </a:t>
            </a:r>
            <a:r>
              <a:rPr lang="tr-TR" dirty="0"/>
              <a:t>sayılı Elektronik İmza Kanunu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5176 </a:t>
            </a:r>
            <a:r>
              <a:rPr lang="tr-TR" dirty="0"/>
              <a:t>sayılı Kamu </a:t>
            </a:r>
            <a:r>
              <a:rPr lang="tr-TR" dirty="0" smtClean="0"/>
              <a:t>Gör. </a:t>
            </a:r>
            <a:r>
              <a:rPr lang="tr-TR" dirty="0"/>
              <a:t>Etik Kurulu </a:t>
            </a:r>
            <a:r>
              <a:rPr lang="tr-TR" dirty="0" smtClean="0"/>
              <a:t>Kur. </a:t>
            </a:r>
            <a:r>
              <a:rPr lang="tr-TR" dirty="0"/>
              <a:t>ve Bazı Kanunlarda </a:t>
            </a:r>
            <a:r>
              <a:rPr lang="tr-TR" dirty="0" err="1" smtClean="0"/>
              <a:t>Değ.Yap.Hk.Kanun</a:t>
            </a:r>
            <a:r>
              <a:rPr lang="tr-TR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5369 </a:t>
            </a:r>
            <a:r>
              <a:rPr lang="tr-TR" dirty="0"/>
              <a:t>sayılı Evrensel Hizmetin Sağlanması ve Bazı Kanunlarda Değişiklik Yapılması Hakkında Kanun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5651 </a:t>
            </a:r>
            <a:r>
              <a:rPr lang="tr-TR" dirty="0"/>
              <a:t>sayılı İnternet </a:t>
            </a:r>
            <a:r>
              <a:rPr lang="tr-TR" dirty="0" smtClean="0"/>
              <a:t>Ort. </a:t>
            </a:r>
            <a:r>
              <a:rPr lang="tr-TR" dirty="0" err="1" smtClean="0"/>
              <a:t>Yap.Yay</a:t>
            </a:r>
            <a:r>
              <a:rPr lang="tr-TR" dirty="0" smtClean="0"/>
              <a:t>. Düz. </a:t>
            </a:r>
            <a:r>
              <a:rPr lang="tr-TR" dirty="0"/>
              <a:t>ve Bu </a:t>
            </a:r>
            <a:r>
              <a:rPr lang="tr-TR" dirty="0" smtClean="0"/>
              <a:t>Yay. </a:t>
            </a:r>
            <a:r>
              <a:rPr lang="tr-TR" dirty="0"/>
              <a:t>Yoluyla </a:t>
            </a:r>
            <a:r>
              <a:rPr lang="tr-TR" dirty="0" err="1" smtClean="0"/>
              <a:t>İşl.Suçl.Müc.Ed</a:t>
            </a:r>
            <a:r>
              <a:rPr lang="tr-TR" dirty="0" smtClean="0"/>
              <a:t>. </a:t>
            </a:r>
            <a:r>
              <a:rPr lang="tr-TR" dirty="0" err="1" smtClean="0"/>
              <a:t>Hk.Kanun</a:t>
            </a:r>
            <a:r>
              <a:rPr lang="tr-TR" dirty="0" smtClean="0"/>
              <a:t> 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5809 </a:t>
            </a:r>
            <a:r>
              <a:rPr lang="de-DE" dirty="0" err="1"/>
              <a:t>sayılı</a:t>
            </a:r>
            <a:r>
              <a:rPr lang="de-DE" dirty="0"/>
              <a:t> Elektronik </a:t>
            </a:r>
            <a:r>
              <a:rPr lang="de-DE" dirty="0" err="1"/>
              <a:t>Haberleşme</a:t>
            </a:r>
            <a:r>
              <a:rPr lang="de-DE" dirty="0"/>
              <a:t> </a:t>
            </a:r>
            <a:r>
              <a:rPr lang="de-DE" dirty="0" err="1"/>
              <a:t>Kanunu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75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899592" y="2276871"/>
            <a:ext cx="6620937" cy="2025518"/>
            <a:chOff x="899592" y="2276871"/>
            <a:chExt cx="6620937" cy="2025518"/>
          </a:xfrm>
        </p:grpSpPr>
        <p:sp>
          <p:nvSpPr>
            <p:cNvPr id="11" name="Serbest Form 10"/>
            <p:cNvSpPr/>
            <p:nvPr/>
          </p:nvSpPr>
          <p:spPr>
            <a:xfrm rot="21600000">
              <a:off x="2636227" y="2276871"/>
              <a:ext cx="4884302" cy="2025518"/>
            </a:xfrm>
            <a:custGeom>
              <a:avLst/>
              <a:gdLst>
                <a:gd name="connsiteX0" fmla="*/ 0 w 4884302"/>
                <a:gd name="connsiteY0" fmla="*/ 0 h 2025516"/>
                <a:gd name="connsiteX1" fmla="*/ 3871544 w 4884302"/>
                <a:gd name="connsiteY1" fmla="*/ 0 h 2025516"/>
                <a:gd name="connsiteX2" fmla="*/ 4884302 w 4884302"/>
                <a:gd name="connsiteY2" fmla="*/ 1012758 h 2025516"/>
                <a:gd name="connsiteX3" fmla="*/ 3871544 w 4884302"/>
                <a:gd name="connsiteY3" fmla="*/ 2025516 h 2025516"/>
                <a:gd name="connsiteX4" fmla="*/ 0 w 4884302"/>
                <a:gd name="connsiteY4" fmla="*/ 2025516 h 2025516"/>
                <a:gd name="connsiteX5" fmla="*/ 0 w 4884302"/>
                <a:gd name="connsiteY5" fmla="*/ 0 h 202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4302" h="2025516">
                  <a:moveTo>
                    <a:pt x="4884302" y="2025515"/>
                  </a:moveTo>
                  <a:lnTo>
                    <a:pt x="1012758" y="2025515"/>
                  </a:lnTo>
                  <a:lnTo>
                    <a:pt x="0" y="1012758"/>
                  </a:lnTo>
                  <a:lnTo>
                    <a:pt x="1012758" y="1"/>
                  </a:lnTo>
                  <a:lnTo>
                    <a:pt x="4884302" y="1"/>
                  </a:lnTo>
                  <a:lnTo>
                    <a:pt x="4884302" y="2025515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9575" tIns="137161" rIns="256032" bIns="137161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dirty="0" smtClean="0"/>
                <a:t>E-DEVLET UYGULAMALARI</a:t>
              </a:r>
              <a:endParaRPr lang="tr-TR" sz="3600" kern="12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899592" y="2276872"/>
              <a:ext cx="2025516" cy="2025516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8" name="Picture 2" descr="C:\Users\hakan.kalender\Desktop\yeni logolar\orjinal halleri\orjinal halleri\yeni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32" y="2294182"/>
            <a:ext cx="1943020" cy="194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66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Düz Bağlayıcı 7"/>
          <p:cNvCxnSpPr>
            <a:stCxn id="23" idx="3"/>
          </p:cNvCxnSpPr>
          <p:nvPr/>
        </p:nvCxnSpPr>
        <p:spPr>
          <a:xfrm>
            <a:off x="6250695" y="2116887"/>
            <a:ext cx="6975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Dikdörtgen 22"/>
          <p:cNvSpPr/>
          <p:nvPr/>
        </p:nvSpPr>
        <p:spPr>
          <a:xfrm>
            <a:off x="4816634" y="1916832"/>
            <a:ext cx="1434061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chemeClr val="tx1"/>
                </a:solidFill>
              </a:rPr>
              <a:t>Eylem Planı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 bwMode="auto">
          <a:xfrm>
            <a:off x="971600" y="122436"/>
            <a:ext cx="7956884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tr-TR"/>
            </a:defPPr>
            <a:lvl1pPr algn="ctr" eaLnBrk="0" hangingPunct="0">
              <a:defRPr sz="3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/>
              <a:t>BİLGİ TOPLUMU STRATEJİSİ EYLEM PLANI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0" y="2420888"/>
            <a:ext cx="6411593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Dikdörtgen 21"/>
          <p:cNvSpPr/>
          <p:nvPr/>
        </p:nvSpPr>
        <p:spPr>
          <a:xfrm>
            <a:off x="454510" y="1556792"/>
            <a:ext cx="4981586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chemeClr val="tx1"/>
                </a:solidFill>
              </a:rPr>
              <a:t>2006/38 </a:t>
            </a:r>
            <a:r>
              <a:rPr lang="tr-TR" sz="2000" b="1" dirty="0">
                <a:solidFill>
                  <a:schemeClr val="tx1"/>
                </a:solidFill>
              </a:rPr>
              <a:t>sayılı Yüksek Planlama Kurulu </a:t>
            </a:r>
            <a:r>
              <a:rPr lang="tr-TR" sz="2000" b="1" dirty="0" smtClean="0">
                <a:solidFill>
                  <a:schemeClr val="tx1"/>
                </a:solidFill>
              </a:rPr>
              <a:t>Kararı 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E421A-09A3-4D22-952C-FA98DEE9481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kdörtgen 6">
            <a:hlinkClick r:id="rId3" action="ppaction://hlinkfile"/>
          </p:cNvPr>
          <p:cNvSpPr/>
          <p:nvPr/>
        </p:nvSpPr>
        <p:spPr>
          <a:xfrm>
            <a:off x="7524328" y="260648"/>
            <a:ext cx="15121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751436693"/>
              </p:ext>
            </p:extLst>
          </p:nvPr>
        </p:nvGraphicFramePr>
        <p:xfrm>
          <a:off x="6876256" y="1844824"/>
          <a:ext cx="208823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066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56992"/>
            <a:ext cx="2658020" cy="644368"/>
          </a:xfrm>
          <a:prstGeom prst="rect">
            <a:avLst/>
          </a:prstGeom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23528" y="188640"/>
            <a:ext cx="864096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tr-T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E-DEVLET (KAPISI)</a:t>
            </a:r>
            <a:endParaRPr lang="tr-T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146559"/>
              </p:ext>
            </p:extLst>
          </p:nvPr>
        </p:nvGraphicFramePr>
        <p:xfrm>
          <a:off x="-1692696" y="1340768"/>
          <a:ext cx="9892720" cy="494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Dikdörtgen 8">
            <a:hlinkClick r:id="rId8" action="ppaction://hlinkfile"/>
          </p:cNvPr>
          <p:cNvSpPr/>
          <p:nvPr/>
        </p:nvSpPr>
        <p:spPr>
          <a:xfrm>
            <a:off x="7524328" y="260648"/>
            <a:ext cx="15121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774305"/>
              </p:ext>
            </p:extLst>
          </p:nvPr>
        </p:nvGraphicFramePr>
        <p:xfrm>
          <a:off x="6516216" y="1405480"/>
          <a:ext cx="244827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C000"/>
                          </a:solidFill>
                        </a:rPr>
                        <a:t>ÖRNEKLER</a:t>
                      </a:r>
                      <a:endParaRPr lang="tr-TR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Adli</a:t>
                      </a:r>
                      <a:r>
                        <a:rPr lang="tr-TR" baseline="0" dirty="0" smtClean="0"/>
                        <a:t> sicil kaydı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BİMER başvuru</a:t>
                      </a:r>
                      <a:r>
                        <a:rPr lang="tr-TR" baseline="0" dirty="0" smtClean="0"/>
                        <a:t> sonucu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Sürücü ceza sorgulama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Vergi borcu sorgulama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E-bordro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Tapu bilgisi sorgulama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</a:t>
                      </a:r>
                      <a:r>
                        <a:rPr lang="tr-TR" dirty="0" err="1" smtClean="0"/>
                        <a:t>güv</a:t>
                      </a:r>
                      <a:r>
                        <a:rPr lang="tr-TR" dirty="0" smtClean="0"/>
                        <a:t>. sorgulama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Çiftçi Kayıt Sistemi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Arazi Toplulaştırma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7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25</a:t>
            </a:fld>
            <a:endParaRPr lang="tr-TR"/>
          </a:p>
        </p:txBody>
      </p:sp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3376337322"/>
              </p:ext>
            </p:extLst>
          </p:nvPr>
        </p:nvGraphicFramePr>
        <p:xfrm>
          <a:off x="1475656" y="1700808"/>
          <a:ext cx="6840760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Resi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60" y="548680"/>
            <a:ext cx="3705225" cy="876300"/>
          </a:xfrm>
          <a:prstGeom prst="rect">
            <a:avLst/>
          </a:prstGeom>
          <a:ln w="28575">
            <a:solidFill>
              <a:srgbClr val="F4B20C"/>
            </a:solidFill>
          </a:ln>
        </p:spPr>
      </p:pic>
    </p:spTree>
    <p:extLst>
      <p:ext uri="{BB962C8B-B14F-4D97-AF65-F5344CB8AC3E}">
        <p14:creationId xmlns:p14="http://schemas.microsoft.com/office/powerpoint/2010/main" val="25204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Yuvarlatılmış Dikdörtgen 8"/>
          <p:cNvSpPr/>
          <p:nvPr/>
        </p:nvSpPr>
        <p:spPr>
          <a:xfrm>
            <a:off x="5652121" y="5373216"/>
            <a:ext cx="2592288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İletişim</a:t>
            </a:r>
            <a:endParaRPr lang="tr-TR" sz="24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9409" y="4653136"/>
            <a:ext cx="2592288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Birimler</a:t>
            </a:r>
            <a:endParaRPr lang="tr-TR" sz="2400" b="1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26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619672" y="-99392"/>
            <a:ext cx="7416824" cy="11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DEVLET TEŞKİLATI MERKEZİ KAYIT SİSTEMİ</a:t>
            </a:r>
            <a:endParaRPr lang="tr-T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418368346"/>
              </p:ext>
            </p:extLst>
          </p:nvPr>
        </p:nvGraphicFramePr>
        <p:xfrm>
          <a:off x="899592" y="2060848"/>
          <a:ext cx="6811659" cy="156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Yuvarlatılmış Dikdörtgen 4"/>
          <p:cNvSpPr/>
          <p:nvPr/>
        </p:nvSpPr>
        <p:spPr>
          <a:xfrm>
            <a:off x="910438" y="3921467"/>
            <a:ext cx="2592288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Kurumlar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5118964" y="4635382"/>
            <a:ext cx="2592288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Hiyerarşi</a:t>
            </a:r>
            <a:endParaRPr lang="tr-TR" sz="2400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499993" y="3903713"/>
            <a:ext cx="2592288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Kodlar</a:t>
            </a:r>
            <a:endParaRPr lang="tr-TR" sz="2400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72214"/>
            <a:ext cx="27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17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27</a:t>
            </a:fld>
            <a:endParaRPr lang="tr-TR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26" y="1124744"/>
            <a:ext cx="27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619672" y="-99392"/>
            <a:ext cx="6768752" cy="11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HİZMET ENVANTERİ YÖNETİM SİSTEMİ </a:t>
            </a: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355685199"/>
              </p:ext>
            </p:extLst>
          </p:nvPr>
        </p:nvGraphicFramePr>
        <p:xfrm>
          <a:off x="2292424" y="207194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323528" y="3356992"/>
            <a:ext cx="2448272" cy="158417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HİZMETE İLİŞKİN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8203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" y="302916"/>
            <a:ext cx="9128232" cy="557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5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596756" y="55470"/>
            <a:ext cx="8263148" cy="6854962"/>
            <a:chOff x="596756" y="55470"/>
            <a:chExt cx="8263148" cy="685496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56" y="55470"/>
              <a:ext cx="8263148" cy="455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56" y="4687310"/>
              <a:ext cx="8263148" cy="2223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006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899592" y="2276871"/>
            <a:ext cx="6620937" cy="2025518"/>
            <a:chOff x="899592" y="2276871"/>
            <a:chExt cx="6620937" cy="2025518"/>
          </a:xfrm>
        </p:grpSpPr>
        <p:sp>
          <p:nvSpPr>
            <p:cNvPr id="11" name="Serbest Form 10"/>
            <p:cNvSpPr/>
            <p:nvPr/>
          </p:nvSpPr>
          <p:spPr>
            <a:xfrm rot="21600000">
              <a:off x="2636227" y="2276871"/>
              <a:ext cx="4884302" cy="2025518"/>
            </a:xfrm>
            <a:custGeom>
              <a:avLst/>
              <a:gdLst>
                <a:gd name="connsiteX0" fmla="*/ 0 w 4884302"/>
                <a:gd name="connsiteY0" fmla="*/ 0 h 2025516"/>
                <a:gd name="connsiteX1" fmla="*/ 3871544 w 4884302"/>
                <a:gd name="connsiteY1" fmla="*/ 0 h 2025516"/>
                <a:gd name="connsiteX2" fmla="*/ 4884302 w 4884302"/>
                <a:gd name="connsiteY2" fmla="*/ 1012758 h 2025516"/>
                <a:gd name="connsiteX3" fmla="*/ 3871544 w 4884302"/>
                <a:gd name="connsiteY3" fmla="*/ 2025516 h 2025516"/>
                <a:gd name="connsiteX4" fmla="*/ 0 w 4884302"/>
                <a:gd name="connsiteY4" fmla="*/ 2025516 h 2025516"/>
                <a:gd name="connsiteX5" fmla="*/ 0 w 4884302"/>
                <a:gd name="connsiteY5" fmla="*/ 0 h 202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4302" h="2025516">
                  <a:moveTo>
                    <a:pt x="4884302" y="2025515"/>
                  </a:moveTo>
                  <a:lnTo>
                    <a:pt x="1012758" y="2025515"/>
                  </a:lnTo>
                  <a:lnTo>
                    <a:pt x="0" y="1012758"/>
                  </a:lnTo>
                  <a:lnTo>
                    <a:pt x="1012758" y="1"/>
                  </a:lnTo>
                  <a:lnTo>
                    <a:pt x="4884302" y="1"/>
                  </a:lnTo>
                  <a:lnTo>
                    <a:pt x="4884302" y="2025515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9575" tIns="137161" rIns="256032" bIns="137161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dirty="0" smtClean="0"/>
                <a:t>BİLGİ VE İLETİŞİM GENEL</a:t>
              </a:r>
              <a:endParaRPr lang="tr-TR" sz="3600" kern="12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899592" y="2276872"/>
              <a:ext cx="2025516" cy="2025516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8" name="Picture 2" descr="C:\Users\hakan.kalender\Desktop\yeni logolar\orjinal halleri\orjinal halleri\yeni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32" y="2294182"/>
            <a:ext cx="1943020" cy="194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9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30</a:t>
            </a:fld>
            <a:endParaRPr lang="tr-TR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73" y="1052736"/>
            <a:ext cx="27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619672" y="-99392"/>
            <a:ext cx="7524328" cy="11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HİZMET </a:t>
            </a:r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STANDARTLARI YÖNETİMİ </a:t>
            </a:r>
            <a:r>
              <a:rPr lang="tr-T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SİSTEMİ 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296342" y="5400834"/>
            <a:ext cx="547260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tr-TR" b="1" dirty="0" smtClean="0"/>
              <a:t>Aynı hizmetin, kurumların </a:t>
            </a:r>
            <a:r>
              <a:rPr lang="tr-TR" b="1" dirty="0"/>
              <a:t>aynı türdeki </a:t>
            </a:r>
            <a:r>
              <a:rPr lang="tr-TR" b="1" dirty="0" smtClean="0"/>
              <a:t>taşra </a:t>
            </a:r>
            <a:r>
              <a:rPr lang="tr-TR" b="1" dirty="0"/>
              <a:t>birimleri tarafından </a:t>
            </a:r>
            <a:r>
              <a:rPr lang="tr-TR" b="1" dirty="0" smtClean="0"/>
              <a:t>standart olarak sunulması</a:t>
            </a:r>
            <a:endParaRPr lang="tr-TR" b="1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716140433"/>
              </p:ext>
            </p:extLst>
          </p:nvPr>
        </p:nvGraphicFramePr>
        <p:xfrm>
          <a:off x="1403648" y="2276872"/>
          <a:ext cx="6310073" cy="2435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/>
          <p:cNvSpPr/>
          <p:nvPr/>
        </p:nvSpPr>
        <p:spPr>
          <a:xfrm>
            <a:off x="971600" y="5157192"/>
            <a:ext cx="1512168" cy="11521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Amaç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67860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31</a:t>
            </a:fld>
            <a:endParaRPr lang="tr-TR"/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27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979712" y="260648"/>
            <a:ext cx="57820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DEVLET BELGE YÖNETİM SİSTEMİ</a:t>
            </a: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972365215"/>
              </p:ext>
            </p:extLst>
          </p:nvPr>
        </p:nvGraphicFramePr>
        <p:xfrm>
          <a:off x="1043608" y="2060848"/>
          <a:ext cx="7128792" cy="394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16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0" name="Düz Bağlayıcı 5119"/>
          <p:cNvCxnSpPr/>
          <p:nvPr/>
        </p:nvCxnSpPr>
        <p:spPr>
          <a:xfrm>
            <a:off x="5512347" y="5301208"/>
            <a:ext cx="4683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32</a:t>
            </a:fld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7" y="1124743"/>
            <a:ext cx="265462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485504" y="-27384"/>
            <a:ext cx="76328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STANDART DOSYA PLANI YÖNETİM SİSTEMİ</a:t>
            </a:r>
          </a:p>
        </p:txBody>
      </p:sp>
      <p:sp>
        <p:nvSpPr>
          <p:cNvPr id="14" name="Serbest Form 13"/>
          <p:cNvSpPr/>
          <p:nvPr/>
        </p:nvSpPr>
        <p:spPr>
          <a:xfrm>
            <a:off x="1894881" y="3228929"/>
            <a:ext cx="1587135" cy="560111"/>
          </a:xfrm>
          <a:custGeom>
            <a:avLst/>
            <a:gdLst>
              <a:gd name="connsiteX0" fmla="*/ 0 w 2469772"/>
              <a:gd name="connsiteY0" fmla="*/ 116267 h 697587"/>
              <a:gd name="connsiteX1" fmla="*/ 116267 w 2469772"/>
              <a:gd name="connsiteY1" fmla="*/ 0 h 697587"/>
              <a:gd name="connsiteX2" fmla="*/ 2353505 w 2469772"/>
              <a:gd name="connsiteY2" fmla="*/ 0 h 697587"/>
              <a:gd name="connsiteX3" fmla="*/ 2469772 w 2469772"/>
              <a:gd name="connsiteY3" fmla="*/ 116267 h 697587"/>
              <a:gd name="connsiteX4" fmla="*/ 2469772 w 2469772"/>
              <a:gd name="connsiteY4" fmla="*/ 581320 h 697587"/>
              <a:gd name="connsiteX5" fmla="*/ 2353505 w 2469772"/>
              <a:gd name="connsiteY5" fmla="*/ 697587 h 697587"/>
              <a:gd name="connsiteX6" fmla="*/ 116267 w 2469772"/>
              <a:gd name="connsiteY6" fmla="*/ 697587 h 697587"/>
              <a:gd name="connsiteX7" fmla="*/ 0 w 2469772"/>
              <a:gd name="connsiteY7" fmla="*/ 581320 h 697587"/>
              <a:gd name="connsiteX8" fmla="*/ 0 w 2469772"/>
              <a:gd name="connsiteY8" fmla="*/ 116267 h 69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9772" h="697587">
                <a:moveTo>
                  <a:pt x="0" y="116267"/>
                </a:moveTo>
                <a:cubicBezTo>
                  <a:pt x="0" y="52055"/>
                  <a:pt x="52055" y="0"/>
                  <a:pt x="116267" y="0"/>
                </a:cubicBezTo>
                <a:lnTo>
                  <a:pt x="2353505" y="0"/>
                </a:lnTo>
                <a:cubicBezTo>
                  <a:pt x="2417717" y="0"/>
                  <a:pt x="2469772" y="52055"/>
                  <a:pt x="2469772" y="116267"/>
                </a:cubicBezTo>
                <a:lnTo>
                  <a:pt x="2469772" y="581320"/>
                </a:lnTo>
                <a:cubicBezTo>
                  <a:pt x="2469772" y="645532"/>
                  <a:pt x="2417717" y="697587"/>
                  <a:pt x="2353505" y="697587"/>
                </a:cubicBezTo>
                <a:lnTo>
                  <a:pt x="116267" y="697587"/>
                </a:lnTo>
                <a:cubicBezTo>
                  <a:pt x="52055" y="697587"/>
                  <a:pt x="0" y="645532"/>
                  <a:pt x="0" y="581320"/>
                </a:cubicBezTo>
                <a:lnTo>
                  <a:pt x="0" y="11626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110253" tIns="110253" rIns="110253" bIns="1102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dirty="0" smtClean="0"/>
              <a:t>İDARİ BİRİM KİMLİK KODU</a:t>
            </a:r>
            <a:endParaRPr lang="tr-TR" b="1" kern="1200" dirty="0"/>
          </a:p>
        </p:txBody>
      </p:sp>
      <p:sp>
        <p:nvSpPr>
          <p:cNvPr id="15" name="Serbest Form 14">
            <a:hlinkClick r:id="rId3" action="ppaction://hlinkfile"/>
          </p:cNvPr>
          <p:cNvSpPr/>
          <p:nvPr/>
        </p:nvSpPr>
        <p:spPr>
          <a:xfrm>
            <a:off x="3851920" y="3228929"/>
            <a:ext cx="1536686" cy="560111"/>
          </a:xfrm>
          <a:custGeom>
            <a:avLst/>
            <a:gdLst>
              <a:gd name="connsiteX0" fmla="*/ 0 w 2469772"/>
              <a:gd name="connsiteY0" fmla="*/ 116267 h 697587"/>
              <a:gd name="connsiteX1" fmla="*/ 116267 w 2469772"/>
              <a:gd name="connsiteY1" fmla="*/ 0 h 697587"/>
              <a:gd name="connsiteX2" fmla="*/ 2353505 w 2469772"/>
              <a:gd name="connsiteY2" fmla="*/ 0 h 697587"/>
              <a:gd name="connsiteX3" fmla="*/ 2469772 w 2469772"/>
              <a:gd name="connsiteY3" fmla="*/ 116267 h 697587"/>
              <a:gd name="connsiteX4" fmla="*/ 2469772 w 2469772"/>
              <a:gd name="connsiteY4" fmla="*/ 581320 h 697587"/>
              <a:gd name="connsiteX5" fmla="*/ 2353505 w 2469772"/>
              <a:gd name="connsiteY5" fmla="*/ 697587 h 697587"/>
              <a:gd name="connsiteX6" fmla="*/ 116267 w 2469772"/>
              <a:gd name="connsiteY6" fmla="*/ 697587 h 697587"/>
              <a:gd name="connsiteX7" fmla="*/ 0 w 2469772"/>
              <a:gd name="connsiteY7" fmla="*/ 581320 h 697587"/>
              <a:gd name="connsiteX8" fmla="*/ 0 w 2469772"/>
              <a:gd name="connsiteY8" fmla="*/ 116267 h 69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9772" h="697587">
                <a:moveTo>
                  <a:pt x="0" y="116267"/>
                </a:moveTo>
                <a:cubicBezTo>
                  <a:pt x="0" y="52055"/>
                  <a:pt x="52055" y="0"/>
                  <a:pt x="116267" y="0"/>
                </a:cubicBezTo>
                <a:lnTo>
                  <a:pt x="2353505" y="0"/>
                </a:lnTo>
                <a:cubicBezTo>
                  <a:pt x="2417717" y="0"/>
                  <a:pt x="2469772" y="52055"/>
                  <a:pt x="2469772" y="116267"/>
                </a:cubicBezTo>
                <a:lnTo>
                  <a:pt x="2469772" y="581320"/>
                </a:lnTo>
                <a:cubicBezTo>
                  <a:pt x="2469772" y="645532"/>
                  <a:pt x="2417717" y="697587"/>
                  <a:pt x="2353505" y="697587"/>
                </a:cubicBezTo>
                <a:lnTo>
                  <a:pt x="116267" y="697587"/>
                </a:lnTo>
                <a:cubicBezTo>
                  <a:pt x="52055" y="697587"/>
                  <a:pt x="0" y="645532"/>
                  <a:pt x="0" y="581320"/>
                </a:cubicBezTo>
                <a:lnTo>
                  <a:pt x="0" y="11626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110253" tIns="110253" rIns="110253" bIns="11025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tr-TR" b="1" dirty="0"/>
              <a:t>SDP KONU NUMARASI</a:t>
            </a:r>
          </a:p>
        </p:txBody>
      </p:sp>
      <p:sp>
        <p:nvSpPr>
          <p:cNvPr id="16" name="Serbest Form 15"/>
          <p:cNvSpPr/>
          <p:nvPr/>
        </p:nvSpPr>
        <p:spPr>
          <a:xfrm>
            <a:off x="5887337" y="3228929"/>
            <a:ext cx="1592490" cy="560111"/>
          </a:xfrm>
          <a:custGeom>
            <a:avLst/>
            <a:gdLst>
              <a:gd name="connsiteX0" fmla="*/ 0 w 2469772"/>
              <a:gd name="connsiteY0" fmla="*/ 116267 h 697587"/>
              <a:gd name="connsiteX1" fmla="*/ 116267 w 2469772"/>
              <a:gd name="connsiteY1" fmla="*/ 0 h 697587"/>
              <a:gd name="connsiteX2" fmla="*/ 2353505 w 2469772"/>
              <a:gd name="connsiteY2" fmla="*/ 0 h 697587"/>
              <a:gd name="connsiteX3" fmla="*/ 2469772 w 2469772"/>
              <a:gd name="connsiteY3" fmla="*/ 116267 h 697587"/>
              <a:gd name="connsiteX4" fmla="*/ 2469772 w 2469772"/>
              <a:gd name="connsiteY4" fmla="*/ 581320 h 697587"/>
              <a:gd name="connsiteX5" fmla="*/ 2353505 w 2469772"/>
              <a:gd name="connsiteY5" fmla="*/ 697587 h 697587"/>
              <a:gd name="connsiteX6" fmla="*/ 116267 w 2469772"/>
              <a:gd name="connsiteY6" fmla="*/ 697587 h 697587"/>
              <a:gd name="connsiteX7" fmla="*/ 0 w 2469772"/>
              <a:gd name="connsiteY7" fmla="*/ 581320 h 697587"/>
              <a:gd name="connsiteX8" fmla="*/ 0 w 2469772"/>
              <a:gd name="connsiteY8" fmla="*/ 116267 h 69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9772" h="697587">
                <a:moveTo>
                  <a:pt x="0" y="116267"/>
                </a:moveTo>
                <a:cubicBezTo>
                  <a:pt x="0" y="52055"/>
                  <a:pt x="52055" y="0"/>
                  <a:pt x="116267" y="0"/>
                </a:cubicBezTo>
                <a:lnTo>
                  <a:pt x="2353505" y="0"/>
                </a:lnTo>
                <a:cubicBezTo>
                  <a:pt x="2417717" y="0"/>
                  <a:pt x="2469772" y="52055"/>
                  <a:pt x="2469772" y="116267"/>
                </a:cubicBezTo>
                <a:lnTo>
                  <a:pt x="2469772" y="581320"/>
                </a:lnTo>
                <a:cubicBezTo>
                  <a:pt x="2469772" y="645532"/>
                  <a:pt x="2417717" y="697587"/>
                  <a:pt x="2353505" y="697587"/>
                </a:cubicBezTo>
                <a:lnTo>
                  <a:pt x="116267" y="697587"/>
                </a:lnTo>
                <a:cubicBezTo>
                  <a:pt x="52055" y="697587"/>
                  <a:pt x="0" y="645532"/>
                  <a:pt x="0" y="581320"/>
                </a:cubicBezTo>
                <a:lnTo>
                  <a:pt x="0" y="11626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110253" tIns="110253" rIns="110253" bIns="11025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tr-TR" b="1" dirty="0"/>
              <a:t>EVRAK KAYIT NUMARASI</a:t>
            </a:r>
          </a:p>
        </p:txBody>
      </p:sp>
      <p:graphicFrame>
        <p:nvGraphicFramePr>
          <p:cNvPr id="25" name="Tabl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623699"/>
              </p:ext>
            </p:extLst>
          </p:nvPr>
        </p:nvGraphicFramePr>
        <p:xfrm>
          <a:off x="683568" y="2276872"/>
          <a:ext cx="727280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859843"/>
                <a:gridCol w="1910029"/>
                <a:gridCol w="2350807"/>
              </a:tblGrid>
              <a:tr h="351329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rgbClr val="FFC000"/>
                          </a:solidFill>
                        </a:rPr>
                        <a:t>Evrakın Sayısı</a:t>
                      </a:r>
                      <a:endParaRPr lang="tr-TR" sz="2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solidFill>
                            <a:schemeClr val="bg1"/>
                          </a:solidFill>
                        </a:rPr>
                        <a:t>51647338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solidFill>
                            <a:schemeClr val="bg1"/>
                          </a:solidFill>
                        </a:rPr>
                        <a:t>105.13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solidFill>
                            <a:schemeClr val="bg1"/>
                          </a:solidFill>
                        </a:rPr>
                        <a:t>1905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28" name="Düz Ok Bağlayıcısı 27"/>
          <p:cNvCxnSpPr/>
          <p:nvPr/>
        </p:nvCxnSpPr>
        <p:spPr>
          <a:xfrm>
            <a:off x="4562328" y="393305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Serbest Form 29">
            <a:hlinkClick r:id="rId3" action="ppaction://hlinkfile"/>
          </p:cNvPr>
          <p:cNvSpPr/>
          <p:nvPr/>
        </p:nvSpPr>
        <p:spPr>
          <a:xfrm>
            <a:off x="3634970" y="4943274"/>
            <a:ext cx="1973595" cy="649327"/>
          </a:xfrm>
          <a:custGeom>
            <a:avLst/>
            <a:gdLst>
              <a:gd name="connsiteX0" fmla="*/ 0 w 2469772"/>
              <a:gd name="connsiteY0" fmla="*/ 116267 h 697587"/>
              <a:gd name="connsiteX1" fmla="*/ 116267 w 2469772"/>
              <a:gd name="connsiteY1" fmla="*/ 0 h 697587"/>
              <a:gd name="connsiteX2" fmla="*/ 2353505 w 2469772"/>
              <a:gd name="connsiteY2" fmla="*/ 0 h 697587"/>
              <a:gd name="connsiteX3" fmla="*/ 2469772 w 2469772"/>
              <a:gd name="connsiteY3" fmla="*/ 116267 h 697587"/>
              <a:gd name="connsiteX4" fmla="*/ 2469772 w 2469772"/>
              <a:gd name="connsiteY4" fmla="*/ 581320 h 697587"/>
              <a:gd name="connsiteX5" fmla="*/ 2353505 w 2469772"/>
              <a:gd name="connsiteY5" fmla="*/ 697587 h 697587"/>
              <a:gd name="connsiteX6" fmla="*/ 116267 w 2469772"/>
              <a:gd name="connsiteY6" fmla="*/ 697587 h 697587"/>
              <a:gd name="connsiteX7" fmla="*/ 0 w 2469772"/>
              <a:gd name="connsiteY7" fmla="*/ 581320 h 697587"/>
              <a:gd name="connsiteX8" fmla="*/ 0 w 2469772"/>
              <a:gd name="connsiteY8" fmla="*/ 116267 h 69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9772" h="697587">
                <a:moveTo>
                  <a:pt x="0" y="116267"/>
                </a:moveTo>
                <a:cubicBezTo>
                  <a:pt x="0" y="52055"/>
                  <a:pt x="52055" y="0"/>
                  <a:pt x="116267" y="0"/>
                </a:cubicBezTo>
                <a:lnTo>
                  <a:pt x="2353505" y="0"/>
                </a:lnTo>
                <a:cubicBezTo>
                  <a:pt x="2417717" y="0"/>
                  <a:pt x="2469772" y="52055"/>
                  <a:pt x="2469772" y="116267"/>
                </a:cubicBezTo>
                <a:lnTo>
                  <a:pt x="2469772" y="581320"/>
                </a:lnTo>
                <a:cubicBezTo>
                  <a:pt x="2469772" y="645532"/>
                  <a:pt x="2417717" y="697587"/>
                  <a:pt x="2353505" y="697587"/>
                </a:cubicBezTo>
                <a:lnTo>
                  <a:pt x="116267" y="697587"/>
                </a:lnTo>
                <a:cubicBezTo>
                  <a:pt x="52055" y="697587"/>
                  <a:pt x="0" y="645532"/>
                  <a:pt x="0" y="581320"/>
                </a:cubicBezTo>
                <a:lnTo>
                  <a:pt x="0" y="116267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10253" tIns="110253" rIns="110253" bIns="11025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tr-TR" sz="2000" b="1" dirty="0" smtClean="0"/>
              <a:t>Hangi konuda yazı yazıyoruz ? </a:t>
            </a:r>
            <a:endParaRPr lang="tr-TR" sz="2000" b="1" dirty="0"/>
          </a:p>
        </p:txBody>
      </p:sp>
      <p:sp>
        <p:nvSpPr>
          <p:cNvPr id="31" name="Serbest Form 30">
            <a:hlinkClick r:id="rId3" action="ppaction://hlinkfile"/>
          </p:cNvPr>
          <p:cNvSpPr/>
          <p:nvPr/>
        </p:nvSpPr>
        <p:spPr>
          <a:xfrm>
            <a:off x="5910773" y="4945053"/>
            <a:ext cx="1973595" cy="649327"/>
          </a:xfrm>
          <a:custGeom>
            <a:avLst/>
            <a:gdLst>
              <a:gd name="connsiteX0" fmla="*/ 0 w 2469772"/>
              <a:gd name="connsiteY0" fmla="*/ 116267 h 697587"/>
              <a:gd name="connsiteX1" fmla="*/ 116267 w 2469772"/>
              <a:gd name="connsiteY1" fmla="*/ 0 h 697587"/>
              <a:gd name="connsiteX2" fmla="*/ 2353505 w 2469772"/>
              <a:gd name="connsiteY2" fmla="*/ 0 h 697587"/>
              <a:gd name="connsiteX3" fmla="*/ 2469772 w 2469772"/>
              <a:gd name="connsiteY3" fmla="*/ 116267 h 697587"/>
              <a:gd name="connsiteX4" fmla="*/ 2469772 w 2469772"/>
              <a:gd name="connsiteY4" fmla="*/ 581320 h 697587"/>
              <a:gd name="connsiteX5" fmla="*/ 2353505 w 2469772"/>
              <a:gd name="connsiteY5" fmla="*/ 697587 h 697587"/>
              <a:gd name="connsiteX6" fmla="*/ 116267 w 2469772"/>
              <a:gd name="connsiteY6" fmla="*/ 697587 h 697587"/>
              <a:gd name="connsiteX7" fmla="*/ 0 w 2469772"/>
              <a:gd name="connsiteY7" fmla="*/ 581320 h 697587"/>
              <a:gd name="connsiteX8" fmla="*/ 0 w 2469772"/>
              <a:gd name="connsiteY8" fmla="*/ 116267 h 69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9772" h="697587">
                <a:moveTo>
                  <a:pt x="0" y="116267"/>
                </a:moveTo>
                <a:cubicBezTo>
                  <a:pt x="0" y="52055"/>
                  <a:pt x="52055" y="0"/>
                  <a:pt x="116267" y="0"/>
                </a:cubicBezTo>
                <a:lnTo>
                  <a:pt x="2353505" y="0"/>
                </a:lnTo>
                <a:cubicBezTo>
                  <a:pt x="2417717" y="0"/>
                  <a:pt x="2469772" y="52055"/>
                  <a:pt x="2469772" y="116267"/>
                </a:cubicBezTo>
                <a:lnTo>
                  <a:pt x="2469772" y="581320"/>
                </a:lnTo>
                <a:cubicBezTo>
                  <a:pt x="2469772" y="645532"/>
                  <a:pt x="2417717" y="697587"/>
                  <a:pt x="2353505" y="697587"/>
                </a:cubicBezTo>
                <a:lnTo>
                  <a:pt x="116267" y="697587"/>
                </a:lnTo>
                <a:cubicBezTo>
                  <a:pt x="52055" y="697587"/>
                  <a:pt x="0" y="645532"/>
                  <a:pt x="0" y="581320"/>
                </a:cubicBezTo>
                <a:lnTo>
                  <a:pt x="0" y="116267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10253" tIns="110253" rIns="110253" bIns="11025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tr-TR" sz="2000" b="1" dirty="0" smtClean="0"/>
              <a:t>Seracılık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253943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436598" y="110678"/>
            <a:ext cx="76328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STANDART DOSYA PLANI YÖNETİM SİSTEMİ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3" y="1340768"/>
            <a:ext cx="7012005" cy="5400600"/>
          </a:xfrm>
          <a:prstGeom prst="rect">
            <a:avLst/>
          </a:prstGeom>
          <a:noFill/>
          <a:ln w="9525">
            <a:solidFill>
              <a:srgbClr val="F4B2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178266"/>
              </p:ext>
            </p:extLst>
          </p:nvPr>
        </p:nvGraphicFramePr>
        <p:xfrm>
          <a:off x="7269246" y="1340768"/>
          <a:ext cx="18002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552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FFC000"/>
                          </a:solidFill>
                        </a:rPr>
                        <a:t>Genel ve idari konularla ilgili</a:t>
                      </a:r>
                      <a:endParaRPr lang="tr-TR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1025959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Standart Dosya Planlarının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000 Bölümü ile 600 sonrası bölümler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o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636816"/>
              </p:ext>
            </p:extLst>
          </p:nvPr>
        </p:nvGraphicFramePr>
        <p:xfrm>
          <a:off x="7269246" y="3645024"/>
          <a:ext cx="1800200" cy="1666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5524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C000"/>
                          </a:solidFill>
                        </a:rPr>
                        <a:t>Teknik konularla ilgili</a:t>
                      </a:r>
                      <a:endParaRPr lang="tr-TR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1025959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Standart Dosya Planlarının</a:t>
                      </a:r>
                    </a:p>
                    <a:p>
                      <a:pPr algn="ctr"/>
                      <a:r>
                        <a:rPr lang="tr-TR" dirty="0" smtClean="0"/>
                        <a:t>100-599 arası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66" y="0"/>
            <a:ext cx="12922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92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34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051720" y="116632"/>
            <a:ext cx="43924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DEĞERLENDİRME</a:t>
            </a:r>
            <a:endParaRPr lang="tr-T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87624" y="2924944"/>
            <a:ext cx="662473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prstClr val="black"/>
                </a:solidFill>
              </a:rPr>
              <a:t>4. Evrakın hazırlanması aşamasında standart dosya planı etkin olarak kullanılıyor mu ? </a:t>
            </a:r>
          </a:p>
          <a:p>
            <a:pPr lvl="0"/>
            <a:r>
              <a:rPr lang="tr-TR" b="1" dirty="0" smtClean="0">
                <a:solidFill>
                  <a:prstClr val="black"/>
                </a:solidFill>
              </a:rPr>
              <a:t>       </a:t>
            </a:r>
            <a:r>
              <a:rPr lang="tr-TR" dirty="0" smtClean="0">
                <a:solidFill>
                  <a:prstClr val="black"/>
                </a:solidFill>
              </a:rPr>
              <a:t>Evet </a:t>
            </a:r>
          </a:p>
          <a:p>
            <a:pPr lvl="0"/>
            <a:r>
              <a:rPr lang="tr-TR" dirty="0" smtClean="0">
                <a:solidFill>
                  <a:prstClr val="black"/>
                </a:solidFill>
              </a:rPr>
              <a:t>       Hayır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6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098"/>
            <a:ext cx="227032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484358" y="143467"/>
            <a:ext cx="5505558" cy="79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KAMU MEMNUNİYET ANKETİ</a:t>
            </a:r>
            <a:endParaRPr lang="tr-T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508876234"/>
              </p:ext>
            </p:extLst>
          </p:nvPr>
        </p:nvGraphicFramePr>
        <p:xfrm>
          <a:off x="971600" y="1340768"/>
          <a:ext cx="712879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2" y="3068960"/>
            <a:ext cx="7227350" cy="368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72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36</a:t>
            </a:fld>
            <a:endParaRPr lang="tr-TR"/>
          </a:p>
        </p:txBody>
      </p:sp>
      <p:sp>
        <p:nvSpPr>
          <p:cNvPr id="3" name="Yuvarlatılmış Dikdörtgen 2"/>
          <p:cNvSpPr/>
          <p:nvPr/>
        </p:nvSpPr>
        <p:spPr>
          <a:xfrm>
            <a:off x="855206" y="1772816"/>
            <a:ext cx="7527566" cy="43089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tr-TR" sz="2400" dirty="0" smtClean="0"/>
              <a:t>Stratejik </a:t>
            </a:r>
            <a:r>
              <a:rPr lang="tr-TR" sz="2400" dirty="0"/>
              <a:t>Planlama çalışmalarının; Hükümet Programı, </a:t>
            </a:r>
            <a:r>
              <a:rPr lang="tr-TR" sz="2400" dirty="0" smtClean="0"/>
              <a:t>Kalkınma </a:t>
            </a:r>
            <a:r>
              <a:rPr lang="tr-TR" sz="2400" dirty="0"/>
              <a:t>planları ve programlarda yer alan politika ve hedefler doğrultusunda yürütülmesi, </a:t>
            </a:r>
            <a:r>
              <a:rPr lang="tr-TR" sz="2400" dirty="0" smtClean="0"/>
              <a:t>sonuçlarının </a:t>
            </a:r>
            <a:r>
              <a:rPr lang="tr-TR" sz="2400" dirty="0"/>
              <a:t>izlenmesi ve değerlendirilmesi</a:t>
            </a:r>
            <a:r>
              <a:rPr lang="tr-TR" sz="2400" dirty="0" smtClean="0"/>
              <a:t>, dönem </a:t>
            </a:r>
            <a:r>
              <a:rPr lang="tr-TR" sz="2400" dirty="0"/>
              <a:t>içerisinde karşılaşılabilecek risklerin belirlenmesi </a:t>
            </a:r>
            <a:r>
              <a:rPr lang="tr-TR" sz="2400" dirty="0" smtClean="0"/>
              <a:t>ve </a:t>
            </a:r>
            <a:r>
              <a:rPr lang="tr-TR" sz="2400" dirty="0"/>
              <a:t>takip edilmesi, uygulama birliği sağlanması ve politikaların belirlenmesi ve izlenmesinde etkinliğin </a:t>
            </a:r>
            <a:r>
              <a:rPr lang="tr-TR" sz="2400" dirty="0" smtClean="0"/>
              <a:t>artırılması </a:t>
            </a:r>
            <a:r>
              <a:rPr lang="tr-TR" sz="2400" dirty="0"/>
              <a:t>amacıyla geliştirilmiştir.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547664" y="44624"/>
            <a:ext cx="7416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KAMU STRATEJİK YÖNETİM SİSTEMİ </a:t>
            </a:r>
            <a:endParaRPr lang="tr-T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611560" y="1449323"/>
            <a:ext cx="1301357" cy="64698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hangingPunct="0"/>
            <a:r>
              <a:rPr lang="tr-TR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KSYS</a:t>
            </a:r>
            <a:endParaRPr lang="tr-TR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47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37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835696" y="-27384"/>
            <a:ext cx="69847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KAMU ELEKTRONİK UYGULAMALAR ENVANTERİ YÖNETİM SİSTEMİ</a:t>
            </a:r>
            <a:endParaRPr lang="tr-TR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331640" y="2119667"/>
            <a:ext cx="6822504" cy="37797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Kurum ve kuruluşlar </a:t>
            </a:r>
            <a:r>
              <a:rPr lang="tr-TR" sz="2400" dirty="0" smtClean="0"/>
              <a:t>tarafından kamu </a:t>
            </a:r>
            <a:r>
              <a:rPr lang="tr-TR" sz="2400" dirty="0"/>
              <a:t>hizmetlerinin elektronik ortamdan sunumuna ilişkin geliştirilen yazılımlar ile bu yazılımlara ilişkin </a:t>
            </a:r>
            <a:r>
              <a:rPr lang="tr-TR" sz="2400" dirty="0" smtClean="0"/>
              <a:t>sistem</a:t>
            </a:r>
            <a:r>
              <a:rPr lang="tr-TR" sz="2400" dirty="0"/>
              <a:t>, donanım ve veri tabanları hakkında bilgilerin toplanacağı ve diğer kurum ve kuruluşlar ile </a:t>
            </a:r>
            <a:r>
              <a:rPr lang="tr-TR" sz="2400" dirty="0" smtClean="0"/>
              <a:t>paylaşılacağı </a:t>
            </a:r>
            <a:r>
              <a:rPr lang="tr-TR" sz="2400" dirty="0"/>
              <a:t>sistemdir.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1290818" y="1700808"/>
            <a:ext cx="1301357" cy="646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hangingPunct="0"/>
            <a:r>
              <a:rPr lang="tr-TR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ELYİS</a:t>
            </a:r>
            <a:endParaRPr lang="tr-TR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416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38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 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051720" y="260648"/>
            <a:ext cx="6408712" cy="4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KAMU PERFORMANS TAKİP SİSTEMİ</a:t>
            </a:r>
            <a:endParaRPr lang="tr-T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331640" y="1916832"/>
            <a:ext cx="6822504" cy="43293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err="1"/>
              <a:t>KAYSİS’in</a:t>
            </a:r>
            <a:r>
              <a:rPr lang="tr-TR" sz="2400" dirty="0"/>
              <a:t> alt uygulamaları ile derlenen, kamu kurumları ve </a:t>
            </a:r>
            <a:r>
              <a:rPr lang="tr-TR" sz="2400" dirty="0" smtClean="0"/>
              <a:t>sunulan </a:t>
            </a:r>
            <a:r>
              <a:rPr lang="tr-TR" sz="2400" dirty="0"/>
              <a:t>hizmetlere ilişkin, standartlaştırılarak kaydedilen tüm veriler ile diğer kurumlarda tutulmakta </a:t>
            </a:r>
            <a:r>
              <a:rPr lang="tr-TR" sz="2400" dirty="0" smtClean="0"/>
              <a:t>olan </a:t>
            </a:r>
            <a:r>
              <a:rPr lang="tr-TR" sz="2400" dirty="0"/>
              <a:t>bazı verilerin (bütçe rakamları, personel sayıları vb.) eşleştirilmesi sonucunda performans </a:t>
            </a:r>
            <a:r>
              <a:rPr lang="tr-TR" sz="2400" dirty="0" smtClean="0"/>
              <a:t>raporlarının </a:t>
            </a:r>
            <a:r>
              <a:rPr lang="tr-TR" sz="2400" dirty="0"/>
              <a:t>hazırlanacağı sistemdir. 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1185017" y="1593339"/>
            <a:ext cx="1514775" cy="64698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hangingPunct="0"/>
            <a:r>
              <a:rPr lang="tr-TR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PERTİS</a:t>
            </a:r>
            <a:endParaRPr lang="tr-TR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16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39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303756" y="178451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 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051720" y="260648"/>
            <a:ext cx="6408712" cy="4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BÜROKRASİ İLE MÜCADELE AĞI</a:t>
            </a:r>
            <a:endParaRPr lang="tr-T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035" y="1268760"/>
            <a:ext cx="1365325" cy="1365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2621814885"/>
              </p:ext>
            </p:extLst>
          </p:nvPr>
        </p:nvGraphicFramePr>
        <p:xfrm>
          <a:off x="2066514" y="1511289"/>
          <a:ext cx="432048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71" y="2942174"/>
            <a:ext cx="5442570" cy="3761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74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4</a:t>
            </a:fld>
            <a:endParaRPr lang="tr-TR"/>
          </a:p>
        </p:txBody>
      </p:sp>
      <p:sp>
        <p:nvSpPr>
          <p:cNvPr id="3" name="Yuvarlatılmış Dikdörtgen 2"/>
          <p:cNvSpPr/>
          <p:nvPr/>
        </p:nvSpPr>
        <p:spPr>
          <a:xfrm>
            <a:off x="1115616" y="2204864"/>
            <a:ext cx="7344816" cy="3371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3200" dirty="0"/>
              <a:t>Kamu idarelerinin, bilgi ve iletişim alanında bu Rehberde yer alan uygulama ve yöntemlerle birlikte, mevzuatta doğrudan bilgi ve iletişim alanına yönelik düzenlemeleri de dikkate almaları gerekmektedir. </a:t>
            </a:r>
            <a:endParaRPr lang="tr-TR" sz="3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63688" y="149731"/>
            <a:ext cx="65527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MALİYE BAKANLIĞI İÇ KONTROL REHBERİ</a:t>
            </a:r>
          </a:p>
        </p:txBody>
      </p:sp>
    </p:spTree>
    <p:extLst>
      <p:ext uri="{BB962C8B-B14F-4D97-AF65-F5344CB8AC3E}">
        <p14:creationId xmlns:p14="http://schemas.microsoft.com/office/powerpoint/2010/main" val="115791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40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259632" y="260648"/>
            <a:ext cx="7848872" cy="4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E-Devlet Uygulamalarının İç Kontrole Katkısı</a:t>
            </a:r>
            <a:endParaRPr lang="tr-T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2463262915"/>
              </p:ext>
            </p:extLst>
          </p:nvPr>
        </p:nvGraphicFramePr>
        <p:xfrm>
          <a:off x="1691680" y="1268760"/>
          <a:ext cx="59766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69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41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259632" y="260648"/>
            <a:ext cx="7848872" cy="4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Sayıştay Denetimleri</a:t>
            </a:r>
            <a:endParaRPr lang="tr-T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83696" y="1484784"/>
            <a:ext cx="399695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>
                <a:solidFill>
                  <a:schemeClr val="tx1"/>
                </a:solidFill>
                <a:latin typeface="+mj-lt"/>
              </a:rPr>
              <a:t>Tarımsal </a:t>
            </a:r>
            <a:r>
              <a:rPr lang="tr-TR" b="1" dirty="0">
                <a:solidFill>
                  <a:schemeClr val="tx1"/>
                </a:solidFill>
                <a:latin typeface="+mj-lt"/>
              </a:rPr>
              <a:t>destekleme hesap bilgilerinin banka, muhasebe müdürlüğü ve Kurum bazında karşılaştırılması sonucunda tutarsızlığın görülmesi </a:t>
            </a:r>
            <a:endParaRPr lang="tr-T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283968" y="1484784"/>
            <a:ext cx="39969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dk1"/>
                </a:solidFill>
                <a:latin typeface="+mj-lt"/>
              </a:rPr>
              <a:t>Tüm ödeme sistemlerinin </a:t>
            </a:r>
            <a:r>
              <a:rPr lang="tr-TR" dirty="0" smtClean="0">
                <a:solidFill>
                  <a:schemeClr val="dk1"/>
                </a:solidFill>
                <a:latin typeface="+mj-lt"/>
              </a:rPr>
              <a:t>Say2000i </a:t>
            </a:r>
            <a:r>
              <a:rPr lang="tr-TR" dirty="0">
                <a:solidFill>
                  <a:schemeClr val="dk1"/>
                </a:solidFill>
                <a:latin typeface="+mj-lt"/>
              </a:rPr>
              <a:t>sistemi üzerinden </a:t>
            </a:r>
            <a:r>
              <a:rPr lang="tr-TR" dirty="0" smtClean="0">
                <a:solidFill>
                  <a:schemeClr val="dk1"/>
                </a:solidFill>
                <a:latin typeface="+mj-lt"/>
              </a:rPr>
              <a:t>yapılması</a:t>
            </a:r>
            <a:endParaRPr lang="tr-TR" dirty="0">
              <a:latin typeface="+mj-lt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81820" y="3139536"/>
            <a:ext cx="399695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b="1" dirty="0">
                <a:solidFill>
                  <a:schemeClr val="tx1"/>
                </a:solidFill>
                <a:latin typeface="+mj-lt"/>
              </a:rPr>
              <a:t>Arazi kiralamalarına ilişkin idari ve mali işlemlerin muhasebe kayıtlarına uygun şekilde yansıtılmaması</a:t>
            </a:r>
            <a:endParaRPr lang="tr-TR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716016" y="3139536"/>
            <a:ext cx="39969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dk1"/>
                </a:solidFill>
                <a:latin typeface="+mj-lt"/>
              </a:rPr>
              <a:t>Konuya ilişkin Maliye Bakanlığı ile ortak sistem kurulması</a:t>
            </a:r>
            <a:endParaRPr lang="tr-TR" dirty="0">
              <a:latin typeface="+mj-lt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83696" y="4319167"/>
            <a:ext cx="399695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1"/>
                </a:solidFill>
                <a:latin typeface="+mj-lt"/>
              </a:rPr>
              <a:t>Ölen çiftçilere ait Ziraat Bankasındaki bilgiler ile ÇKS bilgilerinin uyumlu olmaması</a:t>
            </a:r>
            <a:endParaRPr lang="tr-T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283968" y="4319166"/>
            <a:ext cx="39969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dk1"/>
                </a:solidFill>
                <a:latin typeface="+mj-lt"/>
              </a:rPr>
              <a:t>İdare-MERNİS-Banka kayıtlarında ölü sayısı kontrollerinin yapılması</a:t>
            </a:r>
            <a:endParaRPr lang="tr-TR" dirty="0">
              <a:latin typeface="+mj-lt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881820" y="5476817"/>
            <a:ext cx="39969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1"/>
                </a:solidFill>
                <a:latin typeface="+mj-lt"/>
              </a:rPr>
              <a:t>Hayvan Kayıt Sistemlerinin etkili bir şekilde yürütülmemesi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4716016" y="5476817"/>
            <a:ext cx="39969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dirty="0" err="1">
                <a:latin typeface="+mj-lt"/>
              </a:rPr>
              <a:t>Türkvet’in</a:t>
            </a:r>
            <a:r>
              <a:rPr lang="tr-TR" dirty="0">
                <a:latin typeface="+mj-lt"/>
              </a:rPr>
              <a:t> TBS altına dâhil </a:t>
            </a:r>
            <a:r>
              <a:rPr lang="tr-TR" dirty="0" smtClean="0">
                <a:latin typeface="+mj-lt"/>
              </a:rPr>
              <a:t>edilmesi</a:t>
            </a:r>
          </a:p>
          <a:p>
            <a:pPr>
              <a:defRPr/>
            </a:pPr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202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899592" y="2276871"/>
            <a:ext cx="6620937" cy="2025518"/>
            <a:chOff x="899592" y="2276871"/>
            <a:chExt cx="6620937" cy="2025518"/>
          </a:xfrm>
        </p:grpSpPr>
        <p:sp>
          <p:nvSpPr>
            <p:cNvPr id="11" name="Serbest Form 10"/>
            <p:cNvSpPr/>
            <p:nvPr/>
          </p:nvSpPr>
          <p:spPr>
            <a:xfrm rot="21600000">
              <a:off x="2636227" y="2276871"/>
              <a:ext cx="4884302" cy="2025518"/>
            </a:xfrm>
            <a:custGeom>
              <a:avLst/>
              <a:gdLst>
                <a:gd name="connsiteX0" fmla="*/ 0 w 4884302"/>
                <a:gd name="connsiteY0" fmla="*/ 0 h 2025516"/>
                <a:gd name="connsiteX1" fmla="*/ 3871544 w 4884302"/>
                <a:gd name="connsiteY1" fmla="*/ 0 h 2025516"/>
                <a:gd name="connsiteX2" fmla="*/ 4884302 w 4884302"/>
                <a:gd name="connsiteY2" fmla="*/ 1012758 h 2025516"/>
                <a:gd name="connsiteX3" fmla="*/ 3871544 w 4884302"/>
                <a:gd name="connsiteY3" fmla="*/ 2025516 h 2025516"/>
                <a:gd name="connsiteX4" fmla="*/ 0 w 4884302"/>
                <a:gd name="connsiteY4" fmla="*/ 2025516 h 2025516"/>
                <a:gd name="connsiteX5" fmla="*/ 0 w 4884302"/>
                <a:gd name="connsiteY5" fmla="*/ 0 h 202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4302" h="2025516">
                  <a:moveTo>
                    <a:pt x="4884302" y="2025515"/>
                  </a:moveTo>
                  <a:lnTo>
                    <a:pt x="1012758" y="2025515"/>
                  </a:lnTo>
                  <a:lnTo>
                    <a:pt x="0" y="1012758"/>
                  </a:lnTo>
                  <a:lnTo>
                    <a:pt x="1012758" y="1"/>
                  </a:lnTo>
                  <a:lnTo>
                    <a:pt x="4884302" y="1"/>
                  </a:lnTo>
                  <a:lnTo>
                    <a:pt x="4884302" y="2025515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9575" tIns="137161" rIns="256032" bIns="137161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kern="1200" dirty="0" smtClean="0"/>
                <a:t>REVİZE EYLEM PLANINDA     BİLGİ VE İLETİŞİM</a:t>
              </a:r>
              <a:endParaRPr lang="tr-TR" sz="3600" kern="12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899592" y="2276872"/>
              <a:ext cx="2025516" cy="2025516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8" name="Picture 2" descr="C:\Users\hakan.kalender\Desktop\yeni logolar\orjinal halleri\orjinal halleri\yeni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88" y="2249792"/>
            <a:ext cx="1943020" cy="194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70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43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763688" y="349672"/>
            <a:ext cx="6912768" cy="4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REVİZE EYLEM PLANINDA BİLGİ VE İLETİŞİM-1</a:t>
            </a:r>
            <a:endParaRPr lang="tr-T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2339752" y="2554719"/>
            <a:ext cx="5544616" cy="29625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dirty="0" smtClean="0"/>
              <a:t>İdareler</a:t>
            </a:r>
            <a:r>
              <a:rPr lang="tr-TR" sz="2400" dirty="0"/>
              <a:t>, birimlerinin ve çalışanlarının performansının izlenebilmesi, karar alma süreçlerinin sağlıklı bir şekilde işleyebilmesi ve hizmet sunumunda etkinlik ve memnuniyetin sağlanması amacıyla uygun bir bilgi ve iletişim sistemine sahip olmalıdır.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1115616" y="1916832"/>
            <a:ext cx="2232248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dirty="0" smtClean="0"/>
              <a:t>BİS.13</a:t>
            </a:r>
            <a:endParaRPr lang="tr-TR" sz="2000" b="1" dirty="0">
              <a:latin typeface="Times New Roman"/>
            </a:endParaRPr>
          </a:p>
          <a:p>
            <a:r>
              <a:rPr lang="tr-TR" sz="2000" dirty="0" smtClean="0">
                <a:solidFill>
                  <a:prstClr val="black"/>
                </a:solidFill>
              </a:rPr>
              <a:t>Bilgi </a:t>
            </a:r>
            <a:r>
              <a:rPr lang="tr-TR" sz="2000" dirty="0">
                <a:solidFill>
                  <a:prstClr val="black"/>
                </a:solidFill>
              </a:rPr>
              <a:t>ve iletişim: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2852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44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051720" y="260648"/>
            <a:ext cx="6408712" cy="4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ÖNGÖRÜLEN EYLEMLER</a:t>
            </a:r>
            <a:endParaRPr lang="tr-T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031644444"/>
              </p:ext>
            </p:extLst>
          </p:nvPr>
        </p:nvGraphicFramePr>
        <p:xfrm>
          <a:off x="1043608" y="1484784"/>
          <a:ext cx="72728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36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45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051720" y="116632"/>
            <a:ext cx="43924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DEĞERLENDİRME</a:t>
            </a:r>
            <a:endParaRPr lang="tr-T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96497" y="2060848"/>
            <a:ext cx="6624736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prstClr val="black"/>
                </a:solidFill>
              </a:rPr>
              <a:t>5. Biriminizde vatandaş şikayet/istek kutusu uygulaması var mı? </a:t>
            </a:r>
          </a:p>
          <a:p>
            <a:pPr lvl="0"/>
            <a:r>
              <a:rPr lang="tr-TR" b="1" dirty="0" smtClean="0">
                <a:solidFill>
                  <a:prstClr val="black"/>
                </a:solidFill>
              </a:rPr>
              <a:t>       </a:t>
            </a:r>
            <a:r>
              <a:rPr lang="tr-TR" dirty="0" smtClean="0">
                <a:solidFill>
                  <a:prstClr val="black"/>
                </a:solidFill>
              </a:rPr>
              <a:t>Evet </a:t>
            </a:r>
          </a:p>
          <a:p>
            <a:pPr lvl="0"/>
            <a:r>
              <a:rPr lang="tr-TR" dirty="0" smtClean="0">
                <a:solidFill>
                  <a:prstClr val="black"/>
                </a:solidFill>
              </a:rPr>
              <a:t>       Hayır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96497" y="3148216"/>
            <a:ext cx="662473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prstClr val="black"/>
                </a:solidFill>
              </a:rPr>
              <a:t>6. Biriminizde personelin önerilerini ve memnuniyet düzeylerini iletebilecekleri mekanizma var mı? </a:t>
            </a:r>
          </a:p>
          <a:p>
            <a:pPr lvl="0"/>
            <a:r>
              <a:rPr lang="tr-TR" b="1" dirty="0" smtClean="0">
                <a:solidFill>
                  <a:prstClr val="black"/>
                </a:solidFill>
              </a:rPr>
              <a:t>       </a:t>
            </a:r>
            <a:r>
              <a:rPr lang="tr-TR" dirty="0" smtClean="0">
                <a:solidFill>
                  <a:prstClr val="black"/>
                </a:solidFill>
              </a:rPr>
              <a:t>Evet </a:t>
            </a:r>
          </a:p>
          <a:p>
            <a:pPr lvl="0"/>
            <a:r>
              <a:rPr lang="tr-TR" dirty="0" smtClean="0">
                <a:solidFill>
                  <a:prstClr val="black"/>
                </a:solidFill>
              </a:rPr>
              <a:t>       Hayır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96497" y="4500945"/>
            <a:ext cx="6624736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tr-TR" b="1" dirty="0">
                <a:solidFill>
                  <a:prstClr val="black"/>
                </a:solidFill>
              </a:rPr>
              <a:t>7</a:t>
            </a:r>
            <a:r>
              <a:rPr lang="tr-TR" b="1" dirty="0" smtClean="0">
                <a:solidFill>
                  <a:prstClr val="black"/>
                </a:solidFill>
              </a:rPr>
              <a:t>. BİMER uygulaması etkin şekilde işliyor mu? </a:t>
            </a:r>
          </a:p>
          <a:p>
            <a:pPr lvl="0"/>
            <a:r>
              <a:rPr lang="tr-TR" b="1" dirty="0" smtClean="0">
                <a:solidFill>
                  <a:prstClr val="black"/>
                </a:solidFill>
              </a:rPr>
              <a:t>       </a:t>
            </a:r>
            <a:r>
              <a:rPr lang="tr-TR" dirty="0" smtClean="0">
                <a:solidFill>
                  <a:prstClr val="black"/>
                </a:solidFill>
              </a:rPr>
              <a:t>Evet </a:t>
            </a:r>
          </a:p>
          <a:p>
            <a:pPr lvl="0"/>
            <a:r>
              <a:rPr lang="tr-TR" dirty="0" smtClean="0">
                <a:solidFill>
                  <a:prstClr val="black"/>
                </a:solidFill>
              </a:rPr>
              <a:t>       Hayır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9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46</a:t>
            </a:fld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2332848" y="2728312"/>
            <a:ext cx="5544616" cy="17366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dirty="0"/>
              <a:t>İdarenin amaç, hedef, gösterge ve faaliyetleri ile sonuçları, saydamlık ve hesap verebilirlik ilkeleri doğrultusunda raporlanmalıdır.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1979712" y="1988840"/>
            <a:ext cx="2232248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dirty="0" smtClean="0"/>
              <a:t>BİS.14</a:t>
            </a:r>
            <a:endParaRPr lang="tr-TR" sz="2000" b="1" dirty="0">
              <a:latin typeface="Times New Roman"/>
            </a:endParaRPr>
          </a:p>
          <a:p>
            <a:r>
              <a:rPr lang="tr-TR" sz="2000" dirty="0" smtClean="0">
                <a:solidFill>
                  <a:prstClr val="black"/>
                </a:solidFill>
              </a:rPr>
              <a:t>Raporlama: </a:t>
            </a:r>
            <a:endParaRPr lang="tr-TR" sz="2000" dirty="0"/>
          </a:p>
        </p:txBody>
      </p:sp>
      <p:sp>
        <p:nvSpPr>
          <p:cNvPr id="7" name="Dikdörtgen 6"/>
          <p:cNvSpPr/>
          <p:nvPr/>
        </p:nvSpPr>
        <p:spPr>
          <a:xfrm>
            <a:off x="1691680" y="332656"/>
            <a:ext cx="6948772" cy="4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REVİZE EYLEM PLANINDA BİLGİ VE İLETİŞİM-2</a:t>
            </a:r>
            <a:endParaRPr lang="tr-T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34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Düz Bağlayıcı 7"/>
          <p:cNvCxnSpPr/>
          <p:nvPr/>
        </p:nvCxnSpPr>
        <p:spPr>
          <a:xfrm>
            <a:off x="1043608" y="2969657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47</a:t>
            </a:fld>
            <a:endParaRPr lang="tr-TR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142637223"/>
              </p:ext>
            </p:extLst>
          </p:nvPr>
        </p:nvGraphicFramePr>
        <p:xfrm>
          <a:off x="395536" y="1782395"/>
          <a:ext cx="5526360" cy="1259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kdörtgen 3"/>
          <p:cNvSpPr/>
          <p:nvPr/>
        </p:nvSpPr>
        <p:spPr>
          <a:xfrm>
            <a:off x="2051720" y="260648"/>
            <a:ext cx="6408712" cy="4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ÖNGÖRÜLEN EYLEMLER</a:t>
            </a:r>
            <a:endParaRPr lang="tr-T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55576" y="3545721"/>
            <a:ext cx="475252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Yazılı </a:t>
            </a:r>
            <a:r>
              <a:rPr lang="tr-TR" sz="2000" dirty="0"/>
              <a:t>olarak </a:t>
            </a:r>
            <a:r>
              <a:rPr lang="tr-TR" sz="2000" dirty="0" smtClean="0"/>
              <a:t>yatay </a:t>
            </a:r>
            <a:r>
              <a:rPr lang="tr-TR" sz="2000" dirty="0"/>
              <a:t>ve dikey raporlama </a:t>
            </a:r>
            <a:r>
              <a:rPr lang="tr-TR" sz="2000" dirty="0" smtClean="0"/>
              <a:t>ağı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Birim </a:t>
            </a:r>
            <a:r>
              <a:rPr lang="tr-TR" sz="2000" dirty="0"/>
              <a:t>ve </a:t>
            </a:r>
            <a:r>
              <a:rPr lang="tr-TR" sz="2000" dirty="0" smtClean="0"/>
              <a:t>personelin, </a:t>
            </a:r>
            <a:r>
              <a:rPr lang="tr-TR" sz="2000" dirty="0"/>
              <a:t>görevleri ve faaliyetleriyle ilgili </a:t>
            </a:r>
            <a:r>
              <a:rPr lang="tr-TR" sz="2000" dirty="0" smtClean="0"/>
              <a:t>hazırlaması </a:t>
            </a:r>
            <a:r>
              <a:rPr lang="tr-TR" sz="2000" dirty="0"/>
              <a:t>gereken raporlar hakkında </a:t>
            </a:r>
            <a:r>
              <a:rPr lang="tr-TR" sz="2000" dirty="0" smtClean="0"/>
              <a:t>bilgilendirilmesi</a:t>
            </a:r>
            <a:endParaRPr lang="tr-TR" sz="2000" dirty="0"/>
          </a:p>
        </p:txBody>
      </p:sp>
      <p:sp>
        <p:nvSpPr>
          <p:cNvPr id="10" name="Dikdörtgen 9"/>
          <p:cNvSpPr/>
          <p:nvPr/>
        </p:nvSpPr>
        <p:spPr>
          <a:xfrm>
            <a:off x="6002146" y="3545721"/>
            <a:ext cx="2952328" cy="24776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tr-TR" sz="1100" dirty="0">
              <a:solidFill>
                <a:srgbClr val="000000"/>
              </a:solidFill>
              <a:latin typeface="Calibri"/>
            </a:endParaRPr>
          </a:p>
          <a:p>
            <a:r>
              <a:rPr lang="tr-TR" b="1" dirty="0" smtClean="0">
                <a:latin typeface="Calibri"/>
              </a:rPr>
              <a:t>Raporların</a:t>
            </a:r>
            <a:r>
              <a:rPr lang="tr-TR" b="1" dirty="0">
                <a:latin typeface="Calibri"/>
              </a:rPr>
              <a:t>, </a:t>
            </a:r>
            <a:endParaRPr lang="tr-TR" dirty="0">
              <a:latin typeface="Calibri"/>
            </a:endParaRPr>
          </a:p>
          <a:p>
            <a:r>
              <a:rPr lang="tr-TR" dirty="0">
                <a:latin typeface="Wingdings"/>
              </a:rPr>
              <a:t> </a:t>
            </a:r>
            <a:r>
              <a:rPr lang="tr-TR" b="1" dirty="0">
                <a:latin typeface="Calibri"/>
              </a:rPr>
              <a:t>Türü </a:t>
            </a:r>
            <a:endParaRPr lang="tr-TR" dirty="0">
              <a:latin typeface="Calibri"/>
            </a:endParaRPr>
          </a:p>
          <a:p>
            <a:r>
              <a:rPr lang="tr-TR" dirty="0">
                <a:latin typeface="Wingdings"/>
              </a:rPr>
              <a:t> </a:t>
            </a:r>
            <a:r>
              <a:rPr lang="tr-TR" b="1" dirty="0">
                <a:latin typeface="Calibri"/>
              </a:rPr>
              <a:t>Kim tarafından </a:t>
            </a:r>
            <a:endParaRPr lang="tr-TR" dirty="0">
              <a:latin typeface="Calibri"/>
            </a:endParaRPr>
          </a:p>
          <a:p>
            <a:pPr marL="285750" indent="-285750">
              <a:buFont typeface="Wingdings"/>
              <a:buChar char="§"/>
            </a:pPr>
            <a:r>
              <a:rPr lang="tr-TR" b="1" dirty="0" smtClean="0">
                <a:latin typeface="Calibri"/>
              </a:rPr>
              <a:t> Ne </a:t>
            </a:r>
            <a:r>
              <a:rPr lang="tr-TR" b="1" dirty="0">
                <a:latin typeface="Calibri"/>
              </a:rPr>
              <a:t>sıklıkta ve </a:t>
            </a:r>
            <a:endParaRPr lang="tr-TR" b="1" dirty="0" smtClean="0">
              <a:latin typeface="Calibri"/>
            </a:endParaRPr>
          </a:p>
          <a:p>
            <a:r>
              <a:rPr lang="tr-TR" b="1" dirty="0" smtClean="0">
                <a:latin typeface="Calibri"/>
              </a:rPr>
              <a:t>      ne </a:t>
            </a:r>
            <a:r>
              <a:rPr lang="tr-TR" b="1" dirty="0">
                <a:latin typeface="Calibri"/>
              </a:rPr>
              <a:t>zaman </a:t>
            </a:r>
            <a:r>
              <a:rPr lang="tr-TR" b="1" dirty="0" smtClean="0">
                <a:latin typeface="Calibri"/>
              </a:rPr>
              <a:t>hazırlanacak</a:t>
            </a:r>
            <a:endParaRPr lang="tr-TR" dirty="0">
              <a:latin typeface="Calibri"/>
            </a:endParaRPr>
          </a:p>
          <a:p>
            <a:r>
              <a:rPr lang="tr-TR" dirty="0">
                <a:latin typeface="Wingdings"/>
              </a:rPr>
              <a:t> </a:t>
            </a:r>
            <a:r>
              <a:rPr lang="tr-TR" b="1" dirty="0">
                <a:latin typeface="Calibri"/>
              </a:rPr>
              <a:t>Kime </a:t>
            </a:r>
            <a:r>
              <a:rPr lang="tr-TR" b="1" dirty="0" smtClean="0">
                <a:latin typeface="Calibri"/>
              </a:rPr>
              <a:t>sunulacak </a:t>
            </a:r>
            <a:endParaRPr lang="tr-TR" dirty="0">
              <a:latin typeface="Calibri"/>
            </a:endParaRPr>
          </a:p>
          <a:p>
            <a:r>
              <a:rPr lang="tr-TR" dirty="0">
                <a:latin typeface="Wingdings"/>
              </a:rPr>
              <a:t> </a:t>
            </a:r>
            <a:r>
              <a:rPr lang="tr-TR" b="1" dirty="0">
                <a:latin typeface="Calibri"/>
              </a:rPr>
              <a:t>Dayanağı </a:t>
            </a:r>
            <a:endParaRPr lang="tr-TR" dirty="0">
              <a:latin typeface="Calibri"/>
            </a:endParaRPr>
          </a:p>
          <a:p>
            <a:r>
              <a:rPr lang="tr-TR" dirty="0">
                <a:latin typeface="Wingdings"/>
              </a:rPr>
              <a:t> </a:t>
            </a:r>
            <a:r>
              <a:rPr lang="tr-TR" b="1" dirty="0">
                <a:latin typeface="Calibri"/>
              </a:rPr>
              <a:t>Raporlama yöntemi </a:t>
            </a:r>
            <a:endParaRPr lang="tr-TR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624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48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051720" y="116632"/>
            <a:ext cx="43924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DEĞERLENDİRME</a:t>
            </a:r>
            <a:endParaRPr lang="tr-T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967651" y="2441649"/>
            <a:ext cx="7560840" cy="16158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tr-TR" sz="900" dirty="0">
              <a:solidFill>
                <a:srgbClr val="000000"/>
              </a:solidFill>
              <a:latin typeface="Calibri"/>
            </a:endParaRPr>
          </a:p>
          <a:p>
            <a:r>
              <a:rPr lang="tr-TR" b="1" dirty="0" smtClean="0">
                <a:latin typeface="Calibri"/>
              </a:rPr>
              <a:t>8. Kurumunuzda </a:t>
            </a:r>
            <a:r>
              <a:rPr lang="tr-TR" b="1" dirty="0">
                <a:latin typeface="Calibri"/>
              </a:rPr>
              <a:t>kimin, hangi bilgiyi, hangi formatta, ne zaman, kime raporlayacağını açıklayan bir iç düzenleme var mıdır ? </a:t>
            </a:r>
            <a:endParaRPr lang="tr-TR" b="1" dirty="0" smtClean="0">
              <a:latin typeface="Calibri"/>
            </a:endParaRPr>
          </a:p>
          <a:p>
            <a:endParaRPr lang="tr-TR" dirty="0">
              <a:latin typeface="Calibri"/>
            </a:endParaRPr>
          </a:p>
          <a:p>
            <a:r>
              <a:rPr lang="tr-TR" sz="1600" dirty="0">
                <a:latin typeface="Calibri"/>
              </a:rPr>
              <a:t>1.Evet </a:t>
            </a:r>
          </a:p>
          <a:p>
            <a:r>
              <a:rPr lang="tr-TR" sz="1600" dirty="0">
                <a:latin typeface="Calibri"/>
              </a:rPr>
              <a:t>2.Hayır </a:t>
            </a:r>
          </a:p>
        </p:txBody>
      </p:sp>
    </p:spTree>
    <p:extLst>
      <p:ext uri="{BB962C8B-B14F-4D97-AF65-F5344CB8AC3E}">
        <p14:creationId xmlns:p14="http://schemas.microsoft.com/office/powerpoint/2010/main" val="272904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49</a:t>
            </a:fld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2332848" y="2728312"/>
            <a:ext cx="5544616" cy="17366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dirty="0"/>
              <a:t>İdareler, gelen ve giden her türlü evrak dahil iş ve işlemlerin kaydedildiği, sınıflandırıldığı ve dosyalandığı kapsamlı ve güncel bir sisteme sahip olmalıdır.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1979712" y="1988840"/>
            <a:ext cx="3276364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dirty="0" smtClean="0"/>
              <a:t>BİS.15</a:t>
            </a:r>
            <a:endParaRPr lang="tr-TR" sz="2000" b="1" dirty="0">
              <a:latin typeface="Times New Roman"/>
            </a:endParaRPr>
          </a:p>
          <a:p>
            <a:r>
              <a:rPr lang="tr-TR" sz="2000" dirty="0">
                <a:solidFill>
                  <a:prstClr val="black"/>
                </a:solidFill>
              </a:rPr>
              <a:t>Kayıt ve dosyalama </a:t>
            </a:r>
            <a:r>
              <a:rPr lang="tr-TR" sz="2000" dirty="0" smtClean="0">
                <a:solidFill>
                  <a:prstClr val="black"/>
                </a:solidFill>
              </a:rPr>
              <a:t>sistemi: </a:t>
            </a:r>
            <a:endParaRPr lang="tr-TR" sz="2000" dirty="0"/>
          </a:p>
        </p:txBody>
      </p:sp>
      <p:sp>
        <p:nvSpPr>
          <p:cNvPr id="7" name="Dikdörtgen 6"/>
          <p:cNvSpPr/>
          <p:nvPr/>
        </p:nvSpPr>
        <p:spPr>
          <a:xfrm>
            <a:off x="1691680" y="332656"/>
            <a:ext cx="6948772" cy="4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REVİZE EYLEM PLANINDA BİLGİ VE İLETİŞİM-3</a:t>
            </a:r>
            <a:endParaRPr lang="tr-T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188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5</a:t>
            </a:fld>
            <a:endParaRPr lang="tr-TR"/>
          </a:p>
        </p:txBody>
      </p:sp>
      <p:sp>
        <p:nvSpPr>
          <p:cNvPr id="3" name="Yuvarlatılmış Dikdörtgen 2"/>
          <p:cNvSpPr/>
          <p:nvPr/>
        </p:nvSpPr>
        <p:spPr>
          <a:xfrm>
            <a:off x="1043608" y="1772816"/>
            <a:ext cx="7344816" cy="39159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3200" dirty="0"/>
              <a:t>Bilgi iletişim sistemleri gerektiği gibi işlemediği takdirde yöneticiler ve personel, zamanında ve doğru karar alamama, bunları uygulayamama ve nihayetinde hedeflere istenildiği şekilde ulaşamama gibi riskler ile karşı karşıya kalabilirler. </a:t>
            </a:r>
            <a:endParaRPr lang="tr-TR" sz="3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195736" y="332656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BİLGİ VE İLETİŞİM ÖNEMİ</a:t>
            </a:r>
          </a:p>
        </p:txBody>
      </p:sp>
    </p:spTree>
    <p:extLst>
      <p:ext uri="{BB962C8B-B14F-4D97-AF65-F5344CB8AC3E}">
        <p14:creationId xmlns:p14="http://schemas.microsoft.com/office/powerpoint/2010/main" val="45020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50</a:t>
            </a:fld>
            <a:endParaRPr lang="tr-TR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627830602"/>
              </p:ext>
            </p:extLst>
          </p:nvPr>
        </p:nvGraphicFramePr>
        <p:xfrm>
          <a:off x="755576" y="1484784"/>
          <a:ext cx="770485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kdörtgen 4"/>
          <p:cNvSpPr/>
          <p:nvPr/>
        </p:nvSpPr>
        <p:spPr>
          <a:xfrm>
            <a:off x="2051720" y="260648"/>
            <a:ext cx="6408712" cy="4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ÖNGÖRÜLEN EYLEMLER</a:t>
            </a:r>
            <a:endParaRPr lang="tr-T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464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6121152" y="5852294"/>
            <a:ext cx="2133600" cy="365125"/>
          </a:xfrm>
        </p:spPr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51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051720" y="260648"/>
            <a:ext cx="6408712" cy="4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ELEKTRONİK BELGE YÖNETİM SİSTEMİ</a:t>
            </a:r>
            <a:endParaRPr lang="tr-T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395536" y="1556792"/>
            <a:ext cx="1800200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EBYS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339752" y="1556792"/>
            <a:ext cx="331236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Başbakanlık Devlet Arşivleri Genel Müdürlüğü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5364088" y="1844824"/>
            <a:ext cx="2376264" cy="5975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EBYS STANDARTLARI</a:t>
            </a:r>
          </a:p>
          <a:p>
            <a:pPr algn="ctr"/>
            <a:r>
              <a:rPr lang="tr-TR" dirty="0" smtClean="0">
                <a:solidFill>
                  <a:srgbClr val="FF0000"/>
                </a:solidFill>
              </a:rPr>
              <a:t>(TSE 13298)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95536" y="2635185"/>
            <a:ext cx="2304256" cy="25853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Evrak hazırlama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Paraf/İmza/Onay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Gönderme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Saklama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Arşiv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Sorgulama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Güvenlik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Yetkilendirme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İstatistik …..</a:t>
            </a:r>
          </a:p>
        </p:txBody>
      </p:sp>
      <p:cxnSp>
        <p:nvCxnSpPr>
          <p:cNvPr id="10" name="Düz Bağlayıcı 9"/>
          <p:cNvCxnSpPr>
            <a:stCxn id="4" idx="2"/>
          </p:cNvCxnSpPr>
          <p:nvPr/>
        </p:nvCxnSpPr>
        <p:spPr>
          <a:xfrm>
            <a:off x="1295636" y="2276872"/>
            <a:ext cx="0" cy="3583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564904"/>
            <a:ext cx="6343400" cy="42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31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52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051720" y="116632"/>
            <a:ext cx="43924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DEĞERLENDİRME</a:t>
            </a:r>
            <a:endParaRPr lang="tr-T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96496" y="2060848"/>
            <a:ext cx="6903895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>
                <a:solidFill>
                  <a:prstClr val="black"/>
                </a:solidFill>
              </a:rPr>
              <a:t>9. </a:t>
            </a:r>
            <a:r>
              <a:rPr lang="it-IT" b="1" dirty="0" smtClean="0"/>
              <a:t>Kurumunuzda </a:t>
            </a:r>
            <a:r>
              <a:rPr lang="it-IT" b="1" dirty="0"/>
              <a:t>mevcut kayıt ve dosyalama sistemi yeterli midir ? </a:t>
            </a:r>
            <a:r>
              <a:rPr lang="tr-TR" b="1" dirty="0" smtClean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tr-TR" b="1" dirty="0" smtClean="0">
                <a:solidFill>
                  <a:prstClr val="black"/>
                </a:solidFill>
              </a:rPr>
              <a:t>    </a:t>
            </a:r>
            <a:r>
              <a:rPr lang="tr-TR" dirty="0" smtClean="0">
                <a:solidFill>
                  <a:prstClr val="black"/>
                </a:solidFill>
              </a:rPr>
              <a:t>Evet </a:t>
            </a:r>
          </a:p>
          <a:p>
            <a:pPr lvl="0"/>
            <a:r>
              <a:rPr lang="tr-TR" dirty="0" smtClean="0">
                <a:solidFill>
                  <a:prstClr val="black"/>
                </a:solidFill>
              </a:rPr>
              <a:t>    Hayır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96496" y="3148216"/>
            <a:ext cx="6903895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>
                <a:solidFill>
                  <a:prstClr val="black"/>
                </a:solidFill>
              </a:rPr>
              <a:t>10. </a:t>
            </a:r>
            <a:r>
              <a:rPr lang="tr-TR" b="1" dirty="0" smtClean="0"/>
              <a:t>Kurumunuzda </a:t>
            </a:r>
            <a:r>
              <a:rPr lang="tr-TR" b="1" dirty="0"/>
              <a:t>mevcut arşiv sistemi yeterli midir ? </a:t>
            </a:r>
            <a:endParaRPr lang="tr-TR" dirty="0"/>
          </a:p>
          <a:p>
            <a:pPr lvl="0"/>
            <a:r>
              <a:rPr lang="tr-TR" b="1" dirty="0" smtClean="0">
                <a:solidFill>
                  <a:prstClr val="black"/>
                </a:solidFill>
              </a:rPr>
              <a:t>       </a:t>
            </a:r>
            <a:r>
              <a:rPr lang="tr-TR" dirty="0" smtClean="0">
                <a:solidFill>
                  <a:prstClr val="black"/>
                </a:solidFill>
              </a:rPr>
              <a:t>Evet </a:t>
            </a:r>
          </a:p>
          <a:p>
            <a:pPr lvl="0"/>
            <a:r>
              <a:rPr lang="tr-TR" dirty="0" smtClean="0">
                <a:solidFill>
                  <a:prstClr val="black"/>
                </a:solidFill>
              </a:rPr>
              <a:t>       Hayır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96496" y="4293096"/>
            <a:ext cx="6903895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prstClr val="black"/>
                </a:solidFill>
              </a:rPr>
              <a:t>11. Standart dosya planında yer alan konular yazışma ve dosyalama aşamalarında ihtiyacı karşılıyor mu?</a:t>
            </a:r>
          </a:p>
          <a:p>
            <a:pPr lvl="0"/>
            <a:r>
              <a:rPr lang="tr-TR" b="1" dirty="0" smtClean="0">
                <a:solidFill>
                  <a:prstClr val="black"/>
                </a:solidFill>
              </a:rPr>
              <a:t>       </a:t>
            </a:r>
            <a:r>
              <a:rPr lang="tr-TR" dirty="0" smtClean="0">
                <a:solidFill>
                  <a:prstClr val="black"/>
                </a:solidFill>
              </a:rPr>
              <a:t>Evet </a:t>
            </a:r>
          </a:p>
          <a:p>
            <a:pPr lvl="0"/>
            <a:r>
              <a:rPr lang="tr-TR" dirty="0" smtClean="0">
                <a:solidFill>
                  <a:prstClr val="black"/>
                </a:solidFill>
              </a:rPr>
              <a:t>       Hayır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53</a:t>
            </a:fld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2332848" y="2749049"/>
            <a:ext cx="5544616" cy="13280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dirty="0"/>
              <a:t>İdareler, hata, usulsüzlük ve yolsuzlukların belirlenen bir düzen içinde bildirilmesini sağlayacak yöntemler oluşturmalıdır.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1583668" y="1700808"/>
            <a:ext cx="3060340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dirty="0" smtClean="0"/>
              <a:t>BİS.16</a:t>
            </a:r>
            <a:endParaRPr lang="tr-TR" sz="2000" b="1" dirty="0">
              <a:latin typeface="Times New Roman"/>
            </a:endParaRPr>
          </a:p>
          <a:p>
            <a:r>
              <a:rPr lang="tr-TR" sz="2000" dirty="0">
                <a:solidFill>
                  <a:prstClr val="black"/>
                </a:solidFill>
              </a:rPr>
              <a:t>Hata, usulsüzlük ve yolsuzlukların bildirilmesi</a:t>
            </a:r>
            <a:r>
              <a:rPr lang="tr-TR" sz="2000" dirty="0" smtClean="0">
                <a:solidFill>
                  <a:prstClr val="black"/>
                </a:solidFill>
              </a:rPr>
              <a:t>: </a:t>
            </a:r>
            <a:endParaRPr lang="tr-TR" sz="2000" dirty="0"/>
          </a:p>
        </p:txBody>
      </p:sp>
      <p:sp>
        <p:nvSpPr>
          <p:cNvPr id="7" name="Dikdörtgen 6"/>
          <p:cNvSpPr/>
          <p:nvPr/>
        </p:nvSpPr>
        <p:spPr>
          <a:xfrm>
            <a:off x="1583668" y="332656"/>
            <a:ext cx="7056784" cy="4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REVİZE EYLEM PLANINDA BİLGİ VE İLETİŞİM-4</a:t>
            </a:r>
            <a:endParaRPr lang="tr-T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87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54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051720" y="260648"/>
            <a:ext cx="6408712" cy="4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ÖNGÖRÜLEN EYLEMLER</a:t>
            </a:r>
            <a:endParaRPr lang="tr-T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744215926"/>
              </p:ext>
            </p:extLst>
          </p:nvPr>
        </p:nvGraphicFramePr>
        <p:xfrm>
          <a:off x="1583160" y="1484784"/>
          <a:ext cx="669674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Yuvarlatılmış Dikdörtgen 6"/>
          <p:cNvSpPr/>
          <p:nvPr/>
        </p:nvSpPr>
        <p:spPr>
          <a:xfrm>
            <a:off x="4139952" y="2276872"/>
            <a:ext cx="4572000" cy="39585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tr-TR" sz="1050" dirty="0"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>
                <a:latin typeface="Calibri"/>
              </a:rPr>
              <a:t>Neler </a:t>
            </a:r>
            <a:r>
              <a:rPr lang="tr-TR" dirty="0">
                <a:latin typeface="Calibri"/>
              </a:rPr>
              <a:t>ihbar </a:t>
            </a:r>
            <a:r>
              <a:rPr lang="tr-TR" dirty="0" smtClean="0">
                <a:latin typeface="Calibri"/>
              </a:rPr>
              <a:t>edilebilir? </a:t>
            </a:r>
            <a:endParaRPr lang="tr-TR" dirty="0"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>
                <a:latin typeface="Calibri"/>
              </a:rPr>
              <a:t>İyi </a:t>
            </a:r>
            <a:r>
              <a:rPr lang="tr-TR" dirty="0">
                <a:latin typeface="Calibri"/>
              </a:rPr>
              <a:t>niyetli ihbarcının güvenliğinin ve </a:t>
            </a:r>
            <a:r>
              <a:rPr lang="tr-TR" dirty="0" smtClean="0">
                <a:latin typeface="Calibri"/>
              </a:rPr>
              <a:t>gizliliği </a:t>
            </a:r>
            <a:r>
              <a:rPr lang="tr-TR" dirty="0">
                <a:latin typeface="Calibri"/>
              </a:rPr>
              <a:t>nasıl </a:t>
            </a:r>
            <a:r>
              <a:rPr lang="tr-TR" dirty="0" smtClean="0">
                <a:latin typeface="Calibri"/>
              </a:rPr>
              <a:t>sağlanacak? </a:t>
            </a:r>
            <a:endParaRPr lang="tr-TR" dirty="0"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>
                <a:latin typeface="Calibri"/>
              </a:rPr>
              <a:t>İhbar </a:t>
            </a:r>
            <a:r>
              <a:rPr lang="tr-TR" dirty="0">
                <a:latin typeface="Calibri"/>
              </a:rPr>
              <a:t>idare içinde hangi aşamalardan geçilerek </a:t>
            </a:r>
            <a:r>
              <a:rPr lang="tr-TR" dirty="0" smtClean="0">
                <a:latin typeface="Calibri"/>
              </a:rPr>
              <a:t>yapılabilecek? </a:t>
            </a:r>
            <a:endParaRPr lang="tr-TR" dirty="0"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>
                <a:latin typeface="Calibri"/>
              </a:rPr>
              <a:t>Yapılan ihbar </a:t>
            </a:r>
            <a:r>
              <a:rPr lang="tr-TR" dirty="0">
                <a:latin typeface="Calibri"/>
              </a:rPr>
              <a:t>idarece nasıl </a:t>
            </a:r>
            <a:r>
              <a:rPr lang="tr-TR" dirty="0" smtClean="0">
                <a:latin typeface="Calibri"/>
              </a:rPr>
              <a:t>değerlendirilecek </a:t>
            </a:r>
            <a:r>
              <a:rPr lang="tr-TR" dirty="0">
                <a:latin typeface="Calibri"/>
              </a:rPr>
              <a:t>ve hangi </a:t>
            </a:r>
            <a:r>
              <a:rPr lang="tr-TR" dirty="0" smtClean="0">
                <a:latin typeface="Calibri"/>
              </a:rPr>
              <a:t>eylemler gerçekleştirilecek?</a:t>
            </a:r>
            <a:endParaRPr lang="tr-TR" dirty="0"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>
                <a:latin typeface="Calibri"/>
              </a:rPr>
              <a:t>İhbarcıya </a:t>
            </a:r>
            <a:r>
              <a:rPr lang="tr-TR" dirty="0">
                <a:latin typeface="Calibri"/>
              </a:rPr>
              <a:t>konuyla kimin ilgilendiğinin, onunla iletişime geçip geçemeyeceğinin, değerlendirme ve/veya sonuçların bildirilmesi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95536" y="2996952"/>
            <a:ext cx="34563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/>
              <a:t>Yolsuzluğun Bildirilmesine İlişkin Kılavuz İlkeler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95536" y="3932971"/>
            <a:ext cx="1872208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dirty="0"/>
              <a:t>Başbakanlık, Adalet Bakanlığı </a:t>
            </a:r>
            <a:r>
              <a:rPr lang="tr-TR" dirty="0" smtClean="0"/>
              <a:t> </a:t>
            </a:r>
            <a:r>
              <a:rPr lang="tr-TR" dirty="0"/>
              <a:t>Kamu Görevlileri Etik Kurulu </a:t>
            </a:r>
          </a:p>
        </p:txBody>
      </p:sp>
      <p:cxnSp>
        <p:nvCxnSpPr>
          <p:cNvPr id="11" name="Düz Bağlayıcı 10"/>
          <p:cNvCxnSpPr/>
          <p:nvPr/>
        </p:nvCxnSpPr>
        <p:spPr>
          <a:xfrm>
            <a:off x="404414" y="3643283"/>
            <a:ext cx="0" cy="2896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395536" y="5445224"/>
            <a:ext cx="30243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Türk Ceza Kanunu Md.:279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919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55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051720" y="116632"/>
            <a:ext cx="43924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DEĞERLENDİRME</a:t>
            </a:r>
            <a:endParaRPr lang="tr-T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96496" y="2060848"/>
            <a:ext cx="711992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>
                <a:solidFill>
                  <a:prstClr val="black"/>
                </a:solidFill>
              </a:rPr>
              <a:t>12. Biriminizde</a:t>
            </a:r>
            <a:r>
              <a:rPr lang="tr-TR" b="1" dirty="0" smtClean="0"/>
              <a:t> </a:t>
            </a:r>
            <a:r>
              <a:rPr lang="tr-TR" b="1" dirty="0"/>
              <a:t>usulsüzlük ve yolsuzlukların bildirim (ihbar) prosedürünü açıklayan bir iç düzenleme var mıdır ? </a:t>
            </a:r>
            <a:endParaRPr lang="tr-TR" dirty="0"/>
          </a:p>
          <a:p>
            <a:r>
              <a:rPr lang="it-IT" b="1" dirty="0" smtClean="0"/>
              <a:t> </a:t>
            </a:r>
            <a:r>
              <a:rPr lang="tr-TR" b="1" dirty="0" smtClean="0">
                <a:solidFill>
                  <a:prstClr val="black"/>
                </a:solidFill>
              </a:rPr>
              <a:t>   </a:t>
            </a:r>
            <a:r>
              <a:rPr lang="tr-TR" dirty="0" smtClean="0">
                <a:solidFill>
                  <a:prstClr val="black"/>
                </a:solidFill>
              </a:rPr>
              <a:t>Evet </a:t>
            </a:r>
          </a:p>
          <a:p>
            <a:pPr lvl="0"/>
            <a:r>
              <a:rPr lang="tr-TR" dirty="0" smtClean="0">
                <a:solidFill>
                  <a:prstClr val="black"/>
                </a:solidFill>
              </a:rPr>
              <a:t>    Hayır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5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56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051720" y="260648"/>
            <a:ext cx="6408712" cy="4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MAKUL GÜVENCE SAĞLANAN DURUMLAR</a:t>
            </a:r>
            <a:endParaRPr lang="tr-T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076502572"/>
              </p:ext>
            </p:extLst>
          </p:nvPr>
        </p:nvGraphicFramePr>
        <p:xfrm>
          <a:off x="323528" y="1196752"/>
          <a:ext cx="835292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41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/>
          <p:cNvGrpSpPr/>
          <p:nvPr/>
        </p:nvGrpSpPr>
        <p:grpSpPr>
          <a:xfrm>
            <a:off x="307975" y="2420888"/>
            <a:ext cx="8296473" cy="3672408"/>
            <a:chOff x="307975" y="2420888"/>
            <a:chExt cx="8296473" cy="3672408"/>
          </a:xfrm>
        </p:grpSpPr>
        <p:sp>
          <p:nvSpPr>
            <p:cNvPr id="18" name="Serbest Form 17"/>
            <p:cNvSpPr/>
            <p:nvPr/>
          </p:nvSpPr>
          <p:spPr>
            <a:xfrm>
              <a:off x="307975" y="2420888"/>
              <a:ext cx="2036784" cy="2115674"/>
            </a:xfrm>
            <a:custGeom>
              <a:avLst/>
              <a:gdLst>
                <a:gd name="connsiteX0" fmla="*/ 0 w 1909220"/>
                <a:gd name="connsiteY0" fmla="*/ 954626 h 1909252"/>
                <a:gd name="connsiteX1" fmla="*/ 954610 w 1909220"/>
                <a:gd name="connsiteY1" fmla="*/ 0 h 1909252"/>
                <a:gd name="connsiteX2" fmla="*/ 1909220 w 1909220"/>
                <a:gd name="connsiteY2" fmla="*/ 954626 h 1909252"/>
                <a:gd name="connsiteX3" fmla="*/ 954610 w 1909220"/>
                <a:gd name="connsiteY3" fmla="*/ 1909252 h 1909252"/>
                <a:gd name="connsiteX4" fmla="*/ 0 w 1909220"/>
                <a:gd name="connsiteY4" fmla="*/ 954626 h 190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220" h="1909252">
                  <a:moveTo>
                    <a:pt x="0" y="954626"/>
                  </a:moveTo>
                  <a:cubicBezTo>
                    <a:pt x="0" y="427401"/>
                    <a:pt x="427393" y="0"/>
                    <a:pt x="954610" y="0"/>
                  </a:cubicBezTo>
                  <a:cubicBezTo>
                    <a:pt x="1481827" y="0"/>
                    <a:pt x="1909220" y="427401"/>
                    <a:pt x="1909220" y="954626"/>
                  </a:cubicBezTo>
                  <a:cubicBezTo>
                    <a:pt x="1909220" y="1481851"/>
                    <a:pt x="1481827" y="1909252"/>
                    <a:pt x="954610" y="1909252"/>
                  </a:cubicBezTo>
                  <a:cubicBezTo>
                    <a:pt x="427393" y="1909252"/>
                    <a:pt x="0" y="1481851"/>
                    <a:pt x="0" y="954626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40559" tIns="340563" rIns="340559" bIns="340563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b="1" kern="1200" dirty="0">
                <a:effectLst/>
              </a:endParaRPr>
            </a:p>
          </p:txBody>
        </p:sp>
        <p:sp>
          <p:nvSpPr>
            <p:cNvPr id="19" name="Serbest Form 18"/>
            <p:cNvSpPr/>
            <p:nvPr/>
          </p:nvSpPr>
          <p:spPr>
            <a:xfrm>
              <a:off x="1350841" y="3977622"/>
              <a:ext cx="2036784" cy="2115674"/>
            </a:xfrm>
            <a:custGeom>
              <a:avLst/>
              <a:gdLst>
                <a:gd name="connsiteX0" fmla="*/ 0 w 1909220"/>
                <a:gd name="connsiteY0" fmla="*/ 954626 h 1909252"/>
                <a:gd name="connsiteX1" fmla="*/ 954610 w 1909220"/>
                <a:gd name="connsiteY1" fmla="*/ 0 h 1909252"/>
                <a:gd name="connsiteX2" fmla="*/ 1909220 w 1909220"/>
                <a:gd name="connsiteY2" fmla="*/ 954626 h 1909252"/>
                <a:gd name="connsiteX3" fmla="*/ 954610 w 1909220"/>
                <a:gd name="connsiteY3" fmla="*/ 1909252 h 1909252"/>
                <a:gd name="connsiteX4" fmla="*/ 0 w 1909220"/>
                <a:gd name="connsiteY4" fmla="*/ 954626 h 190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220" h="1909252">
                  <a:moveTo>
                    <a:pt x="0" y="954626"/>
                  </a:moveTo>
                  <a:cubicBezTo>
                    <a:pt x="0" y="427401"/>
                    <a:pt x="427393" y="0"/>
                    <a:pt x="954610" y="0"/>
                  </a:cubicBezTo>
                  <a:cubicBezTo>
                    <a:pt x="1481827" y="0"/>
                    <a:pt x="1909220" y="427401"/>
                    <a:pt x="1909220" y="954626"/>
                  </a:cubicBezTo>
                  <a:cubicBezTo>
                    <a:pt x="1909220" y="1481851"/>
                    <a:pt x="1481827" y="1909252"/>
                    <a:pt x="954610" y="1909252"/>
                  </a:cubicBezTo>
                  <a:cubicBezTo>
                    <a:pt x="427393" y="1909252"/>
                    <a:pt x="0" y="1481851"/>
                    <a:pt x="0" y="954626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1875044"/>
                <a:satOff val="-2813"/>
                <a:lumOff val="-458"/>
                <a:alphaOff val="0"/>
              </a:schemeClr>
            </a:fillRef>
            <a:effectRef idx="0">
              <a:schemeClr val="accent3">
                <a:alpha val="50000"/>
                <a:hueOff val="1875044"/>
                <a:satOff val="-2813"/>
                <a:lumOff val="-458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40559" tIns="340563" rIns="340559" bIns="340563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b="1" kern="1200" dirty="0">
                <a:effectLst/>
              </a:endParaRPr>
            </a:p>
          </p:txBody>
        </p:sp>
        <p:sp>
          <p:nvSpPr>
            <p:cNvPr id="20" name="Serbest Form 19"/>
            <p:cNvSpPr/>
            <p:nvPr/>
          </p:nvSpPr>
          <p:spPr>
            <a:xfrm>
              <a:off x="2394538" y="2420888"/>
              <a:ext cx="2036784" cy="2115674"/>
            </a:xfrm>
            <a:custGeom>
              <a:avLst/>
              <a:gdLst>
                <a:gd name="connsiteX0" fmla="*/ 0 w 1909220"/>
                <a:gd name="connsiteY0" fmla="*/ 954626 h 1909252"/>
                <a:gd name="connsiteX1" fmla="*/ 954610 w 1909220"/>
                <a:gd name="connsiteY1" fmla="*/ 0 h 1909252"/>
                <a:gd name="connsiteX2" fmla="*/ 1909220 w 1909220"/>
                <a:gd name="connsiteY2" fmla="*/ 954626 h 1909252"/>
                <a:gd name="connsiteX3" fmla="*/ 954610 w 1909220"/>
                <a:gd name="connsiteY3" fmla="*/ 1909252 h 1909252"/>
                <a:gd name="connsiteX4" fmla="*/ 0 w 1909220"/>
                <a:gd name="connsiteY4" fmla="*/ 954626 h 190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220" h="1909252">
                  <a:moveTo>
                    <a:pt x="0" y="954626"/>
                  </a:moveTo>
                  <a:cubicBezTo>
                    <a:pt x="0" y="427401"/>
                    <a:pt x="427393" y="0"/>
                    <a:pt x="954610" y="0"/>
                  </a:cubicBezTo>
                  <a:cubicBezTo>
                    <a:pt x="1481827" y="0"/>
                    <a:pt x="1909220" y="427401"/>
                    <a:pt x="1909220" y="954626"/>
                  </a:cubicBezTo>
                  <a:cubicBezTo>
                    <a:pt x="1909220" y="1481851"/>
                    <a:pt x="1481827" y="1909252"/>
                    <a:pt x="954610" y="1909252"/>
                  </a:cubicBezTo>
                  <a:cubicBezTo>
                    <a:pt x="427393" y="1909252"/>
                    <a:pt x="0" y="1481851"/>
                    <a:pt x="0" y="954626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3750088"/>
                <a:satOff val="-5627"/>
                <a:lumOff val="-915"/>
                <a:alphaOff val="0"/>
              </a:schemeClr>
            </a:fillRef>
            <a:effectRef idx="0">
              <a:schemeClr val="accent3">
                <a:alpha val="50000"/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40559" tIns="340563" rIns="340559" bIns="340563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b="1" kern="1200" dirty="0">
                <a:effectLst/>
              </a:endParaRPr>
            </a:p>
          </p:txBody>
        </p:sp>
        <p:sp>
          <p:nvSpPr>
            <p:cNvPr id="21" name="Serbest Form 20"/>
            <p:cNvSpPr/>
            <p:nvPr/>
          </p:nvSpPr>
          <p:spPr>
            <a:xfrm>
              <a:off x="3437405" y="3977622"/>
              <a:ext cx="2036784" cy="2115674"/>
            </a:xfrm>
            <a:custGeom>
              <a:avLst/>
              <a:gdLst>
                <a:gd name="connsiteX0" fmla="*/ 0 w 1909220"/>
                <a:gd name="connsiteY0" fmla="*/ 954626 h 1909252"/>
                <a:gd name="connsiteX1" fmla="*/ 954610 w 1909220"/>
                <a:gd name="connsiteY1" fmla="*/ 0 h 1909252"/>
                <a:gd name="connsiteX2" fmla="*/ 1909220 w 1909220"/>
                <a:gd name="connsiteY2" fmla="*/ 954626 h 1909252"/>
                <a:gd name="connsiteX3" fmla="*/ 954610 w 1909220"/>
                <a:gd name="connsiteY3" fmla="*/ 1909252 h 1909252"/>
                <a:gd name="connsiteX4" fmla="*/ 0 w 1909220"/>
                <a:gd name="connsiteY4" fmla="*/ 954626 h 190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220" h="1909252">
                  <a:moveTo>
                    <a:pt x="0" y="954626"/>
                  </a:moveTo>
                  <a:cubicBezTo>
                    <a:pt x="0" y="427401"/>
                    <a:pt x="427393" y="0"/>
                    <a:pt x="954610" y="0"/>
                  </a:cubicBezTo>
                  <a:cubicBezTo>
                    <a:pt x="1481827" y="0"/>
                    <a:pt x="1909220" y="427401"/>
                    <a:pt x="1909220" y="954626"/>
                  </a:cubicBezTo>
                  <a:cubicBezTo>
                    <a:pt x="1909220" y="1481851"/>
                    <a:pt x="1481827" y="1909252"/>
                    <a:pt x="954610" y="1909252"/>
                  </a:cubicBezTo>
                  <a:cubicBezTo>
                    <a:pt x="427393" y="1909252"/>
                    <a:pt x="0" y="1481851"/>
                    <a:pt x="0" y="954626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alpha val="50000"/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40559" tIns="340563" rIns="340559" bIns="340563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b="1" kern="1200" dirty="0">
                <a:effectLst/>
              </a:endParaRPr>
            </a:p>
          </p:txBody>
        </p:sp>
        <p:sp>
          <p:nvSpPr>
            <p:cNvPr id="22" name="Serbest Form 21"/>
            <p:cNvSpPr/>
            <p:nvPr/>
          </p:nvSpPr>
          <p:spPr>
            <a:xfrm>
              <a:off x="4481101" y="2420888"/>
              <a:ext cx="2036784" cy="2115674"/>
            </a:xfrm>
            <a:custGeom>
              <a:avLst/>
              <a:gdLst>
                <a:gd name="connsiteX0" fmla="*/ 0 w 1909220"/>
                <a:gd name="connsiteY0" fmla="*/ 954626 h 1909252"/>
                <a:gd name="connsiteX1" fmla="*/ 954610 w 1909220"/>
                <a:gd name="connsiteY1" fmla="*/ 0 h 1909252"/>
                <a:gd name="connsiteX2" fmla="*/ 1909220 w 1909220"/>
                <a:gd name="connsiteY2" fmla="*/ 954626 h 1909252"/>
                <a:gd name="connsiteX3" fmla="*/ 954610 w 1909220"/>
                <a:gd name="connsiteY3" fmla="*/ 1909252 h 1909252"/>
                <a:gd name="connsiteX4" fmla="*/ 0 w 1909220"/>
                <a:gd name="connsiteY4" fmla="*/ 954626 h 190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220" h="1909252">
                  <a:moveTo>
                    <a:pt x="0" y="954626"/>
                  </a:moveTo>
                  <a:cubicBezTo>
                    <a:pt x="0" y="427401"/>
                    <a:pt x="427393" y="0"/>
                    <a:pt x="954610" y="0"/>
                  </a:cubicBezTo>
                  <a:cubicBezTo>
                    <a:pt x="1481827" y="0"/>
                    <a:pt x="1909220" y="427401"/>
                    <a:pt x="1909220" y="954626"/>
                  </a:cubicBezTo>
                  <a:cubicBezTo>
                    <a:pt x="1909220" y="1481851"/>
                    <a:pt x="1481827" y="1909252"/>
                    <a:pt x="954610" y="1909252"/>
                  </a:cubicBezTo>
                  <a:cubicBezTo>
                    <a:pt x="427393" y="1909252"/>
                    <a:pt x="0" y="1481851"/>
                    <a:pt x="0" y="954626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7500176"/>
                <a:satOff val="-11253"/>
                <a:lumOff val="-1830"/>
                <a:alphaOff val="0"/>
              </a:schemeClr>
            </a:fillRef>
            <a:effectRef idx="0">
              <a:schemeClr val="accent3">
                <a:alpha val="50000"/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40559" tIns="340563" rIns="340559" bIns="340563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b="1" kern="1200" dirty="0">
                <a:effectLst/>
              </a:endParaRPr>
            </a:p>
          </p:txBody>
        </p:sp>
        <p:sp>
          <p:nvSpPr>
            <p:cNvPr id="23" name="Serbest Form 22"/>
            <p:cNvSpPr/>
            <p:nvPr/>
          </p:nvSpPr>
          <p:spPr>
            <a:xfrm>
              <a:off x="5523968" y="3977622"/>
              <a:ext cx="2036784" cy="2115674"/>
            </a:xfrm>
            <a:custGeom>
              <a:avLst/>
              <a:gdLst>
                <a:gd name="connsiteX0" fmla="*/ 0 w 1909220"/>
                <a:gd name="connsiteY0" fmla="*/ 954626 h 1909252"/>
                <a:gd name="connsiteX1" fmla="*/ 954610 w 1909220"/>
                <a:gd name="connsiteY1" fmla="*/ 0 h 1909252"/>
                <a:gd name="connsiteX2" fmla="*/ 1909220 w 1909220"/>
                <a:gd name="connsiteY2" fmla="*/ 954626 h 1909252"/>
                <a:gd name="connsiteX3" fmla="*/ 954610 w 1909220"/>
                <a:gd name="connsiteY3" fmla="*/ 1909252 h 1909252"/>
                <a:gd name="connsiteX4" fmla="*/ 0 w 1909220"/>
                <a:gd name="connsiteY4" fmla="*/ 954626 h 190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220" h="1909252">
                  <a:moveTo>
                    <a:pt x="0" y="954626"/>
                  </a:moveTo>
                  <a:cubicBezTo>
                    <a:pt x="0" y="427401"/>
                    <a:pt x="427393" y="0"/>
                    <a:pt x="954610" y="0"/>
                  </a:cubicBezTo>
                  <a:cubicBezTo>
                    <a:pt x="1481827" y="0"/>
                    <a:pt x="1909220" y="427401"/>
                    <a:pt x="1909220" y="954626"/>
                  </a:cubicBezTo>
                  <a:cubicBezTo>
                    <a:pt x="1909220" y="1481851"/>
                    <a:pt x="1481827" y="1909252"/>
                    <a:pt x="954610" y="1909252"/>
                  </a:cubicBezTo>
                  <a:cubicBezTo>
                    <a:pt x="427393" y="1909252"/>
                    <a:pt x="0" y="1481851"/>
                    <a:pt x="0" y="954626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9375220"/>
                <a:satOff val="-14067"/>
                <a:lumOff val="-2288"/>
                <a:alphaOff val="0"/>
              </a:schemeClr>
            </a:fillRef>
            <a:effectRef idx="0">
              <a:schemeClr val="accent3">
                <a:alpha val="50000"/>
                <a:hueOff val="9375220"/>
                <a:satOff val="-14067"/>
                <a:lumOff val="-2288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40559" tIns="340563" rIns="340559" bIns="340563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b="1" kern="1200" dirty="0">
                <a:effectLst/>
              </a:endParaRPr>
            </a:p>
          </p:txBody>
        </p:sp>
        <p:sp>
          <p:nvSpPr>
            <p:cNvPr id="24" name="Serbest Form 23"/>
            <p:cNvSpPr/>
            <p:nvPr/>
          </p:nvSpPr>
          <p:spPr>
            <a:xfrm>
              <a:off x="6567664" y="2420888"/>
              <a:ext cx="2036784" cy="2115674"/>
            </a:xfrm>
            <a:custGeom>
              <a:avLst/>
              <a:gdLst>
                <a:gd name="connsiteX0" fmla="*/ 0 w 1909220"/>
                <a:gd name="connsiteY0" fmla="*/ 954626 h 1909252"/>
                <a:gd name="connsiteX1" fmla="*/ 954610 w 1909220"/>
                <a:gd name="connsiteY1" fmla="*/ 0 h 1909252"/>
                <a:gd name="connsiteX2" fmla="*/ 1909220 w 1909220"/>
                <a:gd name="connsiteY2" fmla="*/ 954626 h 1909252"/>
                <a:gd name="connsiteX3" fmla="*/ 954610 w 1909220"/>
                <a:gd name="connsiteY3" fmla="*/ 1909252 h 1909252"/>
                <a:gd name="connsiteX4" fmla="*/ 0 w 1909220"/>
                <a:gd name="connsiteY4" fmla="*/ 954626 h 190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220" h="1909252">
                  <a:moveTo>
                    <a:pt x="0" y="954626"/>
                  </a:moveTo>
                  <a:cubicBezTo>
                    <a:pt x="0" y="427401"/>
                    <a:pt x="427393" y="0"/>
                    <a:pt x="954610" y="0"/>
                  </a:cubicBezTo>
                  <a:cubicBezTo>
                    <a:pt x="1481827" y="0"/>
                    <a:pt x="1909220" y="427401"/>
                    <a:pt x="1909220" y="954626"/>
                  </a:cubicBezTo>
                  <a:cubicBezTo>
                    <a:pt x="1909220" y="1481851"/>
                    <a:pt x="1481827" y="1909252"/>
                    <a:pt x="954610" y="1909252"/>
                  </a:cubicBezTo>
                  <a:cubicBezTo>
                    <a:pt x="427393" y="1909252"/>
                    <a:pt x="0" y="1481851"/>
                    <a:pt x="0" y="954626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alpha val="50000"/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40559" tIns="340563" rIns="340559" bIns="340563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b="1" kern="1200" dirty="0">
                <a:effectLst/>
              </a:endParaRPr>
            </a:p>
          </p:txBody>
        </p:sp>
      </p:grp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57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547664" y="404664"/>
            <a:ext cx="6408712" cy="4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ÇIKTILAR</a:t>
            </a:r>
            <a:endParaRPr lang="tr-T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AutoShape 6" descr="https://encrypted-tbn3.gstatic.com/images?q=tbn:ANd9GcQKClCpOWG7QxOmjoXnStWSTVnfo0io16-TayFoQ3ZHYk_zBc84f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6" name="Picture 4" descr="C:\Users\askin.torun\AppData\Local\Microsoft\Windows\Temporary Internet Files\Content.IE5\FZVTEKZP\MC9004417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237" y="4829533"/>
            <a:ext cx="1263763" cy="12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özyaşı Damlası 3"/>
          <p:cNvSpPr/>
          <p:nvPr/>
        </p:nvSpPr>
        <p:spPr>
          <a:xfrm rot="19215028">
            <a:off x="7548634" y="1596291"/>
            <a:ext cx="204684" cy="182600"/>
          </a:xfrm>
          <a:prstGeom prst="teardrop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6567664" y="2933960"/>
            <a:ext cx="1994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tr-TR" sz="2000" b="1" dirty="0">
                <a:solidFill>
                  <a:prstClr val="black"/>
                </a:solidFill>
                <a:latin typeface="Calibri"/>
                <a:cs typeface="+mn-cs"/>
              </a:rPr>
              <a:t>Arşiv Yönetmeliğine Uygun Arşiv Sistemi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4570039" y="3286692"/>
            <a:ext cx="1941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tr-TR" sz="2000" b="1" dirty="0">
                <a:solidFill>
                  <a:prstClr val="black"/>
                </a:solidFill>
                <a:latin typeface="Calibri"/>
                <a:cs typeface="+mn-cs"/>
              </a:rPr>
              <a:t>Web / Intranet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2874801" y="3290233"/>
            <a:ext cx="992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tr-TR" sz="2000" b="1" dirty="0">
                <a:solidFill>
                  <a:prstClr val="black"/>
                </a:solidFill>
                <a:latin typeface="Calibri"/>
                <a:cs typeface="+mn-cs"/>
              </a:rPr>
              <a:t>E-İmza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467544" y="3183259"/>
            <a:ext cx="1769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tr-TR" sz="2000" b="1" dirty="0">
                <a:solidFill>
                  <a:prstClr val="black"/>
                </a:solidFill>
                <a:latin typeface="Calibri"/>
                <a:cs typeface="+mn-cs"/>
              </a:rPr>
              <a:t>Yönetim Bilgi Sistemi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5614712" y="4739993"/>
            <a:ext cx="1936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tr-TR" sz="2000" b="1" dirty="0">
                <a:solidFill>
                  <a:prstClr val="black"/>
                </a:solidFill>
                <a:latin typeface="Calibri"/>
                <a:cs typeface="+mn-cs"/>
              </a:rPr>
              <a:t>Tarım Bilgi Sistemi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3978584" y="4829533"/>
            <a:ext cx="844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tr-TR" sz="2000" b="1" dirty="0">
                <a:solidFill>
                  <a:prstClr val="black"/>
                </a:solidFill>
                <a:latin typeface="Calibri"/>
                <a:cs typeface="+mn-cs"/>
              </a:rPr>
              <a:t>EBYS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1598011" y="4615343"/>
            <a:ext cx="1548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tr-TR" sz="2000" b="1" dirty="0">
                <a:solidFill>
                  <a:prstClr val="black"/>
                </a:solidFill>
                <a:latin typeface="Calibri"/>
                <a:cs typeface="+mn-cs"/>
              </a:rPr>
              <a:t>Bilgi Sistemleri Yönergesi</a:t>
            </a:r>
          </a:p>
        </p:txBody>
      </p:sp>
    </p:spTree>
    <p:extLst>
      <p:ext uri="{BB962C8B-B14F-4D97-AF65-F5344CB8AC3E}">
        <p14:creationId xmlns:p14="http://schemas.microsoft.com/office/powerpoint/2010/main" val="180722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93 0.10225 C 0.0217 0.07981 0.0257 0.05783 0.02795 0.0347 C 0.03125 0.00463 0.0316 -0.02891 0.03229 -0.06083 C 0.03334 -0.21466 0.03368 -0.35716 0.03299 -0.51445 C 0.03282 -0.5473 0.0283 -0.59542 0.02257 -0.61832 C 0.02136 -0.63173 0.01875 -0.64099 0.0165 -0.65163 C 0.00591 -0.69951 -0.01007 -0.72033 -0.025 -0.73791 C -0.02777 -0.74601 -0.0309 -0.74508 -0.0342 -0.74716 C -0.03784 -0.74693 -0.04149 -0.7467 -0.04514 -0.74508 C -0.04843 -0.74416 -0.04583 -0.74346 -0.04826 -0.73791 C -0.05 -0.73421 -0.05243 -0.73097 -0.05434 -0.72843 C -0.05729 -0.71131 -0.05573 -0.71848 -0.05868 -0.70691 C -0.0592 -0.69951 -0.06041 -0.69257 -0.06076 -0.68494 C -0.05937 -0.66088 -0.05989 -0.67592 -0.05798 -0.65903 " pathEditMode="relative" rAng="0" ptsTypes="fffffffffffffA">
                                      <p:cBhvr>
                                        <p:cTn id="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" y="-424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0" presetClass="path" presetSubtype="0" accel="28000" decel="7200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C -0.00139 0.02753 -0.00243 0.05367 -0.00295 0.08142 C -0.00226 0.13602 -0.00295 0.18991 -0.00295 0.2445 " pathEditMode="relative" ptsTypes="ff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4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14" grpId="0"/>
      <p:bldP spid="15" grpId="0"/>
      <p:bldP spid="16" grpId="0"/>
      <p:bldP spid="25" grpId="0"/>
      <p:bldP spid="26" grpId="0"/>
      <p:bldP spid="27" grpId="0"/>
      <p:bldP spid="2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827584" y="4941168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Aşkın TORUN</a:t>
            </a:r>
          </a:p>
          <a:p>
            <a:r>
              <a:rPr lang="tr-TR" sz="2000" b="1" dirty="0" smtClean="0"/>
              <a:t>Mali Hizmetler Uzmanı</a:t>
            </a:r>
          </a:p>
          <a:p>
            <a:r>
              <a:rPr lang="tr-TR" sz="2000" b="1" dirty="0" smtClean="0">
                <a:hlinkClick r:id="rId2"/>
              </a:rPr>
              <a:t>askin.torun@tarim.gov.tr</a:t>
            </a:r>
            <a:endParaRPr lang="tr-TR" sz="2000" b="1" dirty="0" smtClean="0"/>
          </a:p>
          <a:p>
            <a:r>
              <a:rPr lang="tr-TR" sz="2000" b="1" dirty="0" smtClean="0"/>
              <a:t>0312 258 85 64</a:t>
            </a:r>
            <a:endParaRPr lang="tr-TR" sz="2000" b="1" dirty="0"/>
          </a:p>
        </p:txBody>
      </p:sp>
      <p:sp>
        <p:nvSpPr>
          <p:cNvPr id="4" name="Dikdörtgen 3">
            <a:hlinkClick r:id="rId3" action="ppaction://hlinkfile"/>
          </p:cNvPr>
          <p:cNvSpPr/>
          <p:nvPr/>
        </p:nvSpPr>
        <p:spPr>
          <a:xfrm>
            <a:off x="7524328" y="260648"/>
            <a:ext cx="15121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/>
          <p:cNvSpPr txBox="1"/>
          <p:nvPr/>
        </p:nvSpPr>
        <p:spPr>
          <a:xfrm>
            <a:off x="3635896" y="2636912"/>
            <a:ext cx="4536504" cy="64633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tr-TR" sz="3600" spc="600" dirty="0" smtClean="0"/>
              <a:t>Teşekkürler….</a:t>
            </a:r>
            <a:endParaRPr lang="tr-TR" sz="3600" spc="600" dirty="0"/>
          </a:p>
        </p:txBody>
      </p:sp>
    </p:spTree>
    <p:extLst>
      <p:ext uri="{BB962C8B-B14F-4D97-AF65-F5344CB8AC3E}">
        <p14:creationId xmlns:p14="http://schemas.microsoft.com/office/powerpoint/2010/main" val="222758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1117514" y="1206614"/>
            <a:ext cx="6659334" cy="5354242"/>
            <a:chOff x="1117514" y="1206614"/>
            <a:chExt cx="6659334" cy="5354242"/>
          </a:xfrm>
        </p:grpSpPr>
        <p:sp>
          <p:nvSpPr>
            <p:cNvPr id="3" name="Altıgen 2"/>
            <p:cNvSpPr/>
            <p:nvPr/>
          </p:nvSpPr>
          <p:spPr>
            <a:xfrm>
              <a:off x="1117514" y="2023961"/>
              <a:ext cx="1931661" cy="1510401"/>
            </a:xfrm>
            <a:prstGeom prst="hexagon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 sz="22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4" name="Altıgen 3"/>
            <p:cNvSpPr/>
            <p:nvPr/>
          </p:nvSpPr>
          <p:spPr>
            <a:xfrm>
              <a:off x="2681240" y="1268760"/>
              <a:ext cx="1931661" cy="1510401"/>
            </a:xfrm>
            <a:prstGeom prst="hexagon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2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Doğru</a:t>
              </a:r>
              <a:endParaRPr lang="tr-TR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5" name="Altıgen 4"/>
            <p:cNvSpPr/>
            <p:nvPr/>
          </p:nvSpPr>
          <p:spPr>
            <a:xfrm>
              <a:off x="2691317" y="2779161"/>
              <a:ext cx="1931661" cy="1510401"/>
            </a:xfrm>
            <a:prstGeom prst="hexagon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2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Erişilir</a:t>
              </a:r>
              <a:endParaRPr lang="tr-TR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6" name="Altıgen 5"/>
            <p:cNvSpPr/>
            <p:nvPr/>
          </p:nvSpPr>
          <p:spPr>
            <a:xfrm>
              <a:off x="4244966" y="2023961"/>
              <a:ext cx="1931661" cy="1510401"/>
            </a:xfrm>
            <a:prstGeom prst="hexagon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2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Tam</a:t>
              </a:r>
              <a:endParaRPr lang="tr-TR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7" name="Altıgen 6"/>
            <p:cNvSpPr/>
            <p:nvPr/>
          </p:nvSpPr>
          <p:spPr>
            <a:xfrm>
              <a:off x="4244966" y="3506672"/>
              <a:ext cx="1931661" cy="1510401"/>
            </a:xfrm>
            <a:prstGeom prst="hexagon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2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Zamanlı</a:t>
              </a:r>
              <a:endParaRPr lang="tr-TR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8" name="Altıgen 7"/>
            <p:cNvSpPr/>
            <p:nvPr/>
          </p:nvSpPr>
          <p:spPr>
            <a:xfrm>
              <a:off x="2691317" y="4289562"/>
              <a:ext cx="1931661" cy="1510401"/>
            </a:xfrm>
            <a:prstGeom prst="hexagon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2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Güncel</a:t>
              </a:r>
              <a:endParaRPr lang="tr-TR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9" name="Altıgen 8"/>
            <p:cNvSpPr/>
            <p:nvPr/>
          </p:nvSpPr>
          <p:spPr>
            <a:xfrm>
              <a:off x="1117514" y="3534362"/>
              <a:ext cx="1931661" cy="1510401"/>
            </a:xfrm>
            <a:prstGeom prst="hexagon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2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Kullanışlı</a:t>
              </a:r>
              <a:endParaRPr lang="tr-TR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0" name="Altıgen 9"/>
            <p:cNvSpPr/>
            <p:nvPr/>
          </p:nvSpPr>
          <p:spPr>
            <a:xfrm>
              <a:off x="5826447" y="2743649"/>
              <a:ext cx="1931661" cy="1510401"/>
            </a:xfrm>
            <a:prstGeom prst="hexagon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2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Faydalı</a:t>
              </a:r>
              <a:endParaRPr lang="tr-TR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1" name="Altıgen 10"/>
            <p:cNvSpPr/>
            <p:nvPr/>
          </p:nvSpPr>
          <p:spPr>
            <a:xfrm>
              <a:off x="4278767" y="5014943"/>
              <a:ext cx="1931661" cy="1510401"/>
            </a:xfrm>
            <a:prstGeom prst="hexagon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 sz="22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2" name="Altıgen 11"/>
            <p:cNvSpPr/>
            <p:nvPr/>
          </p:nvSpPr>
          <p:spPr>
            <a:xfrm>
              <a:off x="5845187" y="4232716"/>
              <a:ext cx="1931661" cy="1510401"/>
            </a:xfrm>
            <a:prstGeom prst="hexagon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2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Anlaşılır</a:t>
              </a:r>
              <a:endParaRPr lang="tr-TR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3" name="Altıgen 12"/>
            <p:cNvSpPr/>
            <p:nvPr/>
          </p:nvSpPr>
          <p:spPr>
            <a:xfrm>
              <a:off x="5799813" y="1206614"/>
              <a:ext cx="1931661" cy="1510401"/>
            </a:xfrm>
            <a:prstGeom prst="hexagon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4" name="Altıgen 13"/>
            <p:cNvSpPr/>
            <p:nvPr/>
          </p:nvSpPr>
          <p:spPr>
            <a:xfrm>
              <a:off x="1124494" y="5050455"/>
              <a:ext cx="1931661" cy="1510401"/>
            </a:xfrm>
            <a:prstGeom prst="hexagon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 sz="22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6" name="Dikdörtgen 15"/>
          <p:cNvSpPr/>
          <p:nvPr/>
        </p:nvSpPr>
        <p:spPr>
          <a:xfrm>
            <a:off x="1835696" y="149731"/>
            <a:ext cx="66967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BİLGİ VE İLETİŞİM İÇİN BİLGİNİN NİTELİĞİ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04219"/>
            <a:ext cx="792163" cy="665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86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539 C -0.00503 -0.06685 -0.00278 -0.08073 -0.00174 -0.09392 C -0.00208 -0.10942 -5.55556E-7 -0.15221 -0.00469 -0.17534 C -0.00764 -0.2186 -0.00451 -0.28615 -0.02309 -0.32686 C -0.02535 -0.33773 -0.0224 -0.32593 -0.02708 -0.33704 C -0.03177 -0.34791 -0.03559 -0.35647 -0.04253 -0.36549 C -0.04601 -0.37011 -0.04722 -0.37382 -0.05226 -0.3759 C -0.0592 -0.38214 -0.0559 -0.38052 -0.06198 -0.38237 C -0.06493 -0.38492 -0.0717 -0.38746 -0.0717 -0.38746 C -0.07674 -0.39209 -0.08246 -0.39302 -0.08819 -0.39533 C -0.10312 -0.40134 -0.11823 -0.4062 -0.13385 -0.40828 C -0.13906 -0.41013 -0.14167 -0.41245 -0.14635 -0.41476 C -0.14965 -0.41869 -0.1533 -0.41869 -0.15712 -0.42124 C -0.16024 -0.42332 -0.1625 -0.42494 -0.1658 -0.42633 C -0.16753 -0.42702 -0.1717 -0.42748 -0.1717 -0.43026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7 -0.43026 C -0.17396 -0.43858 -0.17639 -0.44414 -0.18055 -0.45108 C -0.18437 -0.45755 -0.18594 -0.46472 -0.19114 -0.46912 C -0.1993 -0.48601 -0.21371 -0.49757 -0.22621 -0.50798 C -0.23472 -0.51515 -0.24253 -0.52255 -0.25139 -0.52857 C -0.25417 -0.5325 -0.25816 -0.53343 -0.26198 -0.53505 C -0.26996 -0.54569 -0.29305 -0.54707 -0.30382 -0.54939 C -0.31528 -0.54892 -0.33298 -0.55702 -0.34271 -0.54407 " pathEditMode="relative" ptsTypes="fffffff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271 -0.54407 C -0.34427 -0.55055 -0.34844 -0.55564 -0.35243 -0.55957 C -0.35573 -0.56836 -0.36406 -0.57391 -0.36979 -0.58016 C -0.3816 -0.59311 -0.39462 -0.60537 -0.40764 -0.61648 C -0.40903 -0.61763 -0.40937 -0.62018 -0.41059 -0.62157 C -0.41458 -0.62596 -0.42083 -0.62897 -0.42517 -0.63336 C -0.43212 -0.64053 -0.42587 -0.63706 -0.43194 -0.63984 C -0.44566 -0.65303 -0.46319 -0.66066 -0.47951 -0.66552 C -0.48385 -0.66968 -0.48906 -0.66991 -0.4941 -0.67199 C -0.50816 -0.67107 -0.50885 -0.67199 -0.5184 -0.66829 C -0.5191 -0.66737 -0.51944 -0.66621 -0.52031 -0.66552 C -0.52118 -0.66482 -0.52257 -0.66529 -0.52326 -0.66436 C -0.52396 -0.66343 -0.52361 -0.66158 -0.52413 -0.66043 C -0.52726 -0.65372 -0.52621 -0.66343 -0.52621 -0.65256 " pathEditMode="relative" ptsTypes="fffffffffffff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621 -0.65256 C -0.5625 -0.6514 -0.56371 -0.65117 -0.58836 -0.64608 C -0.60746 -0.63382 -0.62465 -0.61786 -0.6427 -0.60328 C -0.646 -0.60051 -0.64826 -0.59588 -0.65156 -0.59311 C -0.66007 -0.58617 -0.6677 -0.57715 -0.67673 -0.57113 C -0.68142 -0.5628 -0.68802 -0.55795 -0.69323 -0.55031 C -0.6967 -0.54522 -0.69861 -0.5399 -0.70295 -0.5362 C -0.70781 -0.52741 -0.70468 -0.5325 -0.71267 -0.52186 C -0.7151 -0.51862 -0.71545 -0.51376 -0.71753 -0.51029 C -0.72083 -0.50451 -0.72482 -0.49942 -0.72812 -0.49341 C -0.72951 -0.48786 -0.73194 -0.48462 -0.73507 -0.48045 C -0.73628 -0.47351 -0.73923 -0.47282 -0.74184 -0.46634 C -0.74323 -0.46287 -0.74566 -0.45593 -0.74566 -0.45593 C -0.74704 -0.44205 -0.74652 -0.4291 -0.74079 -0.41707 C -0.73958 -0.41129 -0.73715 -0.40574 -0.73402 -0.40157 C -0.73368 -0.40018 -0.7335 -0.3988 -0.73298 -0.39764 C -0.73246 -0.39648 -0.73142 -0.3951 -0.73107 -0.39371 C -0.72864 -0.38561 -0.72899 -0.38237 -0.72534 -0.37566 C -0.72395 -0.37034 -0.72395 -0.36618 -0.72135 -0.36155 C -0.71961 -0.34906 -0.71701 -0.32408 -0.71076 -0.31367 C -0.70868 -0.3102 -0.70625 -0.3102 -0.70399 -0.30719 " pathEditMode="relative" ptsTypes="ffffffffffffffffffff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399 -0.30719 C -0.70191 -0.31945 -0.69583 -0.3294 -0.69045 -0.33958 C -0.68455 -0.35045 -0.6816 -0.36456 -0.67483 -0.37451 C -0.66198 -0.39348 -0.67448 -0.37405 -0.66042 -0.39116 C -0.65625 -0.39625 -0.65122 -0.4025 -0.64583 -0.40412 C -0.64201 -0.40643 -0.63906 -0.40805 -0.63507 -0.40921 C -0.6309 -0.41314 -0.62865 -0.41291 -0.62344 -0.41453 C -0.62118 -0.41522 -0.61667 -0.41707 -0.61667 -0.41707 C -0.6066 -0.42586 -0.58455 -0.42864 -0.57292 -0.43003 C -0.56997 -0.43141 -0.56719 -0.43257 -0.56424 -0.43396 C -0.56302 -0.43373 -0.55382 -0.43234 -0.55156 -0.43141 C -0.54358 -0.42841 -0.54826 -0.42864 -0.54479 -0.42864 " pathEditMode="relative" ptsTypes="fffffffffff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479 -0.42864 C -0.53385 -0.43859 -0.51858 -0.43859 -0.50608 -0.4416 C -0.50243 -0.44252 -0.49531 -0.44414 -0.49531 -0.44414 C -0.48403 -0.44368 -0.47274 -0.44345 -0.46146 -0.44275 C -0.45365 -0.44229 -0.44549 -0.43628 -0.43802 -0.43373 C -0.43333 -0.42957 -0.42795 -0.42633 -0.42257 -0.42471 C -0.41094 -0.41731 -0.39809 -0.41153 -0.38559 -0.40667 C -0.37969 -0.40135 -0.3783 -0.39117 -0.37205 -0.38585 C -0.36736 -0.37683 -0.36215 -0.36873 -0.35851 -0.35878 C -0.35712 -0.35023 -0.35365 -0.33889 -0.35365 -0.33033 " pathEditMode="relative" ptsTypes="fffffffff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64 -0.33033 C -0.34653 -0.33982 -0.3368 -0.33843 -0.32743 -0.34074 C -0.32396 -0.34167 -0.31684 -0.34329 -0.31684 -0.34329 C -0.30035 -0.34282 -0.28299 -0.34722 -0.26719 -0.34074 C -0.26528 -0.34005 -0.26233 -0.33681 -0.26042 -0.33542 C -0.25226 -0.32941 -0.24323 -0.32386 -0.2342 -0.32131 C -0.23003 -0.31715 -0.22483 -0.31483 -0.22066 -0.3109 C -0.21944 -0.30974 -0.21875 -0.30813 -0.21771 -0.30697 C -0.21597 -0.30512 -0.21198 -0.30188 -0.21198 -0.30188 C -0.21007 -0.29795 -0.20799 -0.2954 -0.20608 -0.29147 C -0.20434 -0.28384 -0.20069 -0.2769 -0.19826 -0.26949 C -0.19601 -0.26279 -0.19444 -0.25631 -0.19149 -0.25006 C -0.18889 -0.23734 -0.18385 -0.22323 -0.18385 -0.21005 " pathEditMode="relative" ptsTypes="ffffffffffff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85 -0.21004 C -0.19757 -0.21721 -0.21476 -0.21883 -0.22951 -0.22022 C -0.24913 -0.22739 -0.27292 -0.22577 -0.29271 -0.2267 C -0.32344 -0.22832 -0.35399 -0.23086 -0.3849 -0.23202 C -0.42153 -0.23132 -0.44045 -0.23202 -0.47031 -0.22808 C -0.47865 -0.22485 -0.47483 -0.22623 -0.48194 -0.22415 C -0.48611 -0.22138 -0.49028 -0.21976 -0.49462 -0.21767 C -0.49549 -0.21629 -0.49635 -0.2149 -0.4974 -0.21374 C -0.49931 -0.21189 -0.5033 -0.20865 -0.5033 -0.20865 C -0.50399 -0.20727 -0.50434 -0.20588 -0.50521 -0.20472 C -0.50608 -0.20356 -0.50747 -0.20356 -0.50816 -0.20218 C -0.51128 -0.19616 -0.5092 -0.1876 -0.5092 -0.1802 " pathEditMode="relative" ptsTypes="fffffffffff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7</a:t>
            </a:fld>
            <a:endParaRPr lang="tr-TR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967135492"/>
              </p:ext>
            </p:extLst>
          </p:nvPr>
        </p:nvGraphicFramePr>
        <p:xfrm>
          <a:off x="611560" y="1700808"/>
          <a:ext cx="820891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kdörtgen 3"/>
          <p:cNvSpPr/>
          <p:nvPr/>
        </p:nvSpPr>
        <p:spPr>
          <a:xfrm>
            <a:off x="2286000" y="260648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BİLGİ YÖNETİMİ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1874375" cy="130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81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8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286000" y="260648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BİLGİ İHTİYACI</a:t>
            </a: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352888977"/>
              </p:ext>
            </p:extLst>
          </p:nvPr>
        </p:nvGraphicFramePr>
        <p:xfrm>
          <a:off x="1475656" y="1340768"/>
          <a:ext cx="558062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96752"/>
            <a:ext cx="1954932" cy="128359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65104"/>
            <a:ext cx="1825551" cy="195174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725144"/>
            <a:ext cx="2091680" cy="138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1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BA2658-C23C-42EA-A4CD-7B6AB092E392}" type="slidenum">
              <a:rPr lang="tr-TR" smtClean="0"/>
              <a:pPr algn="r"/>
              <a:t>9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051720" y="116632"/>
            <a:ext cx="43204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BİLGİNİN KAYNAKLARI </a:t>
            </a: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740375397"/>
              </p:ext>
            </p:extLst>
          </p:nvPr>
        </p:nvGraphicFramePr>
        <p:xfrm>
          <a:off x="1043608" y="1268760"/>
          <a:ext cx="77768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8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C10655CAD4E89E48A8C5473085C60FA3" ma:contentTypeVersion="1" ma:contentTypeDescription="Yeni belge oluşturun." ma:contentTypeScope="" ma:versionID="1522a1a2089ae74c58a6e9bcfca071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b87698a269e3d8a8d18e3e769e063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1C093DA-3A73-49FB-A526-50B23598C779}"/>
</file>

<file path=customXml/itemProps2.xml><?xml version="1.0" encoding="utf-8"?>
<ds:datastoreItem xmlns:ds="http://schemas.openxmlformats.org/officeDocument/2006/customXml" ds:itemID="{C5F74C92-0671-412A-AC58-BB1440669202}"/>
</file>

<file path=customXml/itemProps3.xml><?xml version="1.0" encoding="utf-8"?>
<ds:datastoreItem xmlns:ds="http://schemas.openxmlformats.org/officeDocument/2006/customXml" ds:itemID="{7A4E6F8F-1FC6-453A-B3F8-5B6D72CCEEF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12574</TotalTime>
  <Words>2093</Words>
  <Application>Microsoft Office PowerPoint</Application>
  <PresentationFormat>Ekran Gösterisi (4:3)</PresentationFormat>
  <Paragraphs>427</Paragraphs>
  <Slides>58</Slides>
  <Notes>2</Notes>
  <HiddenSlides>2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58</vt:i4>
      </vt:variant>
    </vt:vector>
  </HeadingPairs>
  <TitlesOfParts>
    <vt:vector size="60" baseType="lpstr">
      <vt:lpstr>Ofis Teması</vt:lpstr>
      <vt:lpstr>Tema2</vt:lpstr>
      <vt:lpstr>Strateji Geliştirme Başkanlığı İç Kontrol Daire Başkanlığı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adem.soylemez</dc:creator>
  <cp:lastModifiedBy>Askin TORUN</cp:lastModifiedBy>
  <cp:revision>733</cp:revision>
  <dcterms:created xsi:type="dcterms:W3CDTF">2010-10-19T11:27:29Z</dcterms:created>
  <dcterms:modified xsi:type="dcterms:W3CDTF">2014-10-24T21:58:25Z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0x010100C10655CAD4E89E48A8C5473085C60FA3</vt:lpwstr>
  </property>
</Properties>
</file>